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8" r:id="rId11"/>
    <p:sldId id="300" r:id="rId12"/>
    <p:sldId id="29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nd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6A9"/>
    <a:srgbClr val="EF932D"/>
    <a:srgbClr val="4767A9"/>
    <a:srgbClr val="307EE2"/>
    <a:srgbClr val="FB9B00"/>
    <a:srgbClr val="FBC600"/>
    <a:srgbClr val="074CA5"/>
    <a:srgbClr val="E6E6E6"/>
    <a:srgbClr val="200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9" autoAdjust="0"/>
    <p:restoredTop sz="95296" autoAdjust="0"/>
  </p:normalViewPr>
  <p:slideViewPr>
    <p:cSldViewPr snapToGrid="0">
      <p:cViewPr varScale="1">
        <p:scale>
          <a:sx n="93" d="100"/>
          <a:sy n="93" d="100"/>
        </p:scale>
        <p:origin x="65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80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commentAuthors" Target="commentAuthor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9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1.png"/><Relationship Id="rId21" Type="http://schemas.openxmlformats.org/officeDocument/2006/relationships/image" Target="../media/image32.png"/><Relationship Id="rId22" Type="http://schemas.openxmlformats.org/officeDocument/2006/relationships/image" Target="../media/image33.png"/><Relationship Id="rId23" Type="http://schemas.openxmlformats.org/officeDocument/2006/relationships/image" Target="../media/image34.png"/><Relationship Id="rId24" Type="http://schemas.openxmlformats.org/officeDocument/2006/relationships/image" Target="../media/image35.png"/><Relationship Id="rId25" Type="http://schemas.openxmlformats.org/officeDocument/2006/relationships/image" Target="../media/image36.png"/><Relationship Id="rId26" Type="http://schemas.openxmlformats.org/officeDocument/2006/relationships/image" Target="../media/image37.png"/><Relationship Id="rId27" Type="http://schemas.openxmlformats.org/officeDocument/2006/relationships/image" Target="../media/image38.png"/><Relationship Id="rId28" Type="http://schemas.openxmlformats.org/officeDocument/2006/relationships/image" Target="../media/image39.png"/><Relationship Id="rId29" Type="http://schemas.openxmlformats.org/officeDocument/2006/relationships/image" Target="../media/image40.png"/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30" Type="http://schemas.openxmlformats.org/officeDocument/2006/relationships/image" Target="../media/image41.png"/><Relationship Id="rId31" Type="http://schemas.openxmlformats.org/officeDocument/2006/relationships/image" Target="../media/image42.png"/><Relationship Id="rId32" Type="http://schemas.openxmlformats.org/officeDocument/2006/relationships/image" Target="../media/image43.png"/><Relationship Id="rId9" Type="http://schemas.openxmlformats.org/officeDocument/2006/relationships/image" Target="../media/image20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33" Type="http://schemas.openxmlformats.org/officeDocument/2006/relationships/image" Target="../media/image44.png"/><Relationship Id="rId34" Type="http://schemas.openxmlformats.org/officeDocument/2006/relationships/image" Target="../media/image45.png"/><Relationship Id="rId35" Type="http://schemas.openxmlformats.org/officeDocument/2006/relationships/image" Target="../media/image46.png"/><Relationship Id="rId36" Type="http://schemas.openxmlformats.org/officeDocument/2006/relationships/image" Target="../media/image47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7" Type="http://schemas.openxmlformats.org/officeDocument/2006/relationships/image" Target="../media/image28.png"/><Relationship Id="rId18" Type="http://schemas.openxmlformats.org/officeDocument/2006/relationships/image" Target="../media/image29.png"/><Relationship Id="rId19" Type="http://schemas.openxmlformats.org/officeDocument/2006/relationships/image" Target="../media/image30.png"/><Relationship Id="rId37" Type="http://schemas.microsoft.com/office/2007/relationships/hdphoto" Target="../media/hdphoto1.wdp"/><Relationship Id="rId38" Type="http://schemas.openxmlformats.org/officeDocument/2006/relationships/image" Target="../media/image48.png"/><Relationship Id="rId39" Type="http://schemas.openxmlformats.org/officeDocument/2006/relationships/image" Target="../media/image49.png"/><Relationship Id="rId40" Type="http://schemas.openxmlformats.org/officeDocument/2006/relationships/image" Target="../media/image50.png"/></Relationships>
</file>

<file path=ppt/diagrams/_rels/drawing9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1.png"/><Relationship Id="rId21" Type="http://schemas.openxmlformats.org/officeDocument/2006/relationships/image" Target="../media/image32.png"/><Relationship Id="rId22" Type="http://schemas.openxmlformats.org/officeDocument/2006/relationships/image" Target="../media/image33.png"/><Relationship Id="rId23" Type="http://schemas.openxmlformats.org/officeDocument/2006/relationships/image" Target="../media/image34.png"/><Relationship Id="rId24" Type="http://schemas.openxmlformats.org/officeDocument/2006/relationships/image" Target="../media/image35.png"/><Relationship Id="rId25" Type="http://schemas.openxmlformats.org/officeDocument/2006/relationships/image" Target="../media/image36.png"/><Relationship Id="rId26" Type="http://schemas.openxmlformats.org/officeDocument/2006/relationships/image" Target="../media/image37.png"/><Relationship Id="rId27" Type="http://schemas.openxmlformats.org/officeDocument/2006/relationships/image" Target="../media/image38.png"/><Relationship Id="rId28" Type="http://schemas.openxmlformats.org/officeDocument/2006/relationships/image" Target="../media/image39.png"/><Relationship Id="rId29" Type="http://schemas.openxmlformats.org/officeDocument/2006/relationships/image" Target="../media/image40.png"/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30" Type="http://schemas.openxmlformats.org/officeDocument/2006/relationships/image" Target="../media/image41.png"/><Relationship Id="rId31" Type="http://schemas.openxmlformats.org/officeDocument/2006/relationships/image" Target="../media/image42.png"/><Relationship Id="rId32" Type="http://schemas.openxmlformats.org/officeDocument/2006/relationships/image" Target="../media/image43.png"/><Relationship Id="rId9" Type="http://schemas.openxmlformats.org/officeDocument/2006/relationships/image" Target="../media/image20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33" Type="http://schemas.openxmlformats.org/officeDocument/2006/relationships/image" Target="../media/image44.png"/><Relationship Id="rId34" Type="http://schemas.openxmlformats.org/officeDocument/2006/relationships/image" Target="../media/image45.png"/><Relationship Id="rId35" Type="http://schemas.openxmlformats.org/officeDocument/2006/relationships/image" Target="../media/image46.png"/><Relationship Id="rId36" Type="http://schemas.openxmlformats.org/officeDocument/2006/relationships/image" Target="../media/image47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7" Type="http://schemas.openxmlformats.org/officeDocument/2006/relationships/image" Target="../media/image28.png"/><Relationship Id="rId18" Type="http://schemas.openxmlformats.org/officeDocument/2006/relationships/image" Target="../media/image29.png"/><Relationship Id="rId19" Type="http://schemas.openxmlformats.org/officeDocument/2006/relationships/image" Target="../media/image30.png"/><Relationship Id="rId37" Type="http://schemas.microsoft.com/office/2007/relationships/hdphoto" Target="../media/hdphoto1.wdp"/><Relationship Id="rId38" Type="http://schemas.openxmlformats.org/officeDocument/2006/relationships/image" Target="../media/image48.png"/><Relationship Id="rId39" Type="http://schemas.openxmlformats.org/officeDocument/2006/relationships/image" Target="../media/image49.png"/><Relationship Id="rId40" Type="http://schemas.openxmlformats.org/officeDocument/2006/relationships/image" Target="../media/image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13D94D-5003-4810-B401-480486AFB6C2}" type="doc">
      <dgm:prSet loTypeId="urn:microsoft.com/office/officeart/2005/8/layout/hList1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5734019-C519-4F9A-A9F0-7FBA886FDAD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Объекты интеллектуальной собственности</a:t>
          </a:r>
          <a:endParaRPr lang="ru-RU" sz="1600" dirty="0"/>
        </a:p>
      </dgm:t>
    </dgm:pt>
    <dgm:pt modelId="{A6111AA0-DF29-4BDB-AA5E-D37D56520F39}" type="parTrans" cxnId="{8061E386-3799-4DFA-8644-48FEC41053F1}">
      <dgm:prSet/>
      <dgm:spPr/>
      <dgm:t>
        <a:bodyPr/>
        <a:lstStyle/>
        <a:p>
          <a:endParaRPr lang="ru-RU"/>
        </a:p>
      </dgm:t>
    </dgm:pt>
    <dgm:pt modelId="{97BCF4F4-CFF7-4EB6-B8A3-DB970543454F}" type="sibTrans" cxnId="{8061E386-3799-4DFA-8644-48FEC41053F1}">
      <dgm:prSet/>
      <dgm:spPr/>
      <dgm:t>
        <a:bodyPr/>
        <a:lstStyle/>
        <a:p>
          <a:endParaRPr lang="ru-RU"/>
        </a:p>
      </dgm:t>
    </dgm:pt>
    <dgm:pt modelId="{3FD555F4-7C72-4107-AB5C-6A757F2347A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Изобретения, полезные модели, промышленные образцы, товарные знаки</a:t>
          </a:r>
          <a:endParaRPr lang="ru-RU" sz="1400" dirty="0"/>
        </a:p>
      </dgm:t>
    </dgm:pt>
    <dgm:pt modelId="{3B21DE5D-ABFC-4765-979E-80CDE9789465}" type="parTrans" cxnId="{3724388B-644D-4E5C-8B09-E45240C4420D}">
      <dgm:prSet/>
      <dgm:spPr/>
      <dgm:t>
        <a:bodyPr/>
        <a:lstStyle/>
        <a:p>
          <a:endParaRPr lang="ru-RU"/>
        </a:p>
      </dgm:t>
    </dgm:pt>
    <dgm:pt modelId="{235D23FD-57F6-4D38-9D2B-6DE31493DDBE}" type="sibTrans" cxnId="{3724388B-644D-4E5C-8B09-E45240C4420D}">
      <dgm:prSet/>
      <dgm:spPr/>
      <dgm:t>
        <a:bodyPr/>
        <a:lstStyle/>
        <a:p>
          <a:endParaRPr lang="ru-RU"/>
        </a:p>
      </dgm:t>
    </dgm:pt>
    <dgm:pt modelId="{B7869D20-D48B-404E-A12C-42D04C9D4DD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Регистрация на внешних рынках объектов</a:t>
          </a:r>
          <a:endParaRPr lang="ru-RU" sz="1600" dirty="0"/>
        </a:p>
      </dgm:t>
    </dgm:pt>
    <dgm:pt modelId="{007A845E-DAE3-4465-8F6B-EEF7B4542D21}" type="parTrans" cxnId="{FA64947D-5F6B-4050-A78B-205DB2E089F0}">
      <dgm:prSet/>
      <dgm:spPr/>
      <dgm:t>
        <a:bodyPr/>
        <a:lstStyle/>
        <a:p>
          <a:endParaRPr lang="ru-RU"/>
        </a:p>
      </dgm:t>
    </dgm:pt>
    <dgm:pt modelId="{B5BD3BD3-56E6-4D51-A21C-E3E1840519C4}" type="sibTrans" cxnId="{FA64947D-5F6B-4050-A78B-205DB2E089F0}">
      <dgm:prSet/>
      <dgm:spPr/>
      <dgm:t>
        <a:bodyPr/>
        <a:lstStyle/>
        <a:p>
          <a:endParaRPr lang="ru-RU"/>
        </a:p>
      </dgm:t>
    </dgm:pt>
    <dgm:pt modelId="{24D741DA-8868-45BD-9705-63F1471EC72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Получение охранных документов (патентов, свидетельств) на объекты ИС в зарубежных странах на основании:</a:t>
          </a:r>
          <a:endParaRPr lang="ru-RU" sz="1400" dirty="0"/>
        </a:p>
      </dgm:t>
    </dgm:pt>
    <dgm:pt modelId="{15CD3C52-FD04-4D23-BEEF-5FCC2693A7A4}" type="parTrans" cxnId="{61EFB7A4-66AB-4538-93AF-068AD812FB80}">
      <dgm:prSet/>
      <dgm:spPr/>
      <dgm:t>
        <a:bodyPr/>
        <a:lstStyle/>
        <a:p>
          <a:endParaRPr lang="ru-RU"/>
        </a:p>
      </dgm:t>
    </dgm:pt>
    <dgm:pt modelId="{0C6BACF0-73C8-4D7D-8F2A-4F1D82D9B32B}" type="sibTrans" cxnId="{61EFB7A4-66AB-4538-93AF-068AD812FB80}">
      <dgm:prSet/>
      <dgm:spPr/>
      <dgm:t>
        <a:bodyPr/>
        <a:lstStyle/>
        <a:p>
          <a:endParaRPr lang="ru-RU"/>
        </a:p>
      </dgm:t>
    </dgm:pt>
    <dgm:pt modelId="{E67829A1-ABD8-45A7-A5FF-8891C91CEC8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Международные патентные заявки</a:t>
          </a:r>
          <a:endParaRPr lang="ru-RU" sz="1600" dirty="0"/>
        </a:p>
      </dgm:t>
    </dgm:pt>
    <dgm:pt modelId="{D35453E0-A99B-4DEC-9199-F4D1F5437221}" type="parTrans" cxnId="{F9829D07-37DA-43F6-8A05-1C75EB24C056}">
      <dgm:prSet/>
      <dgm:spPr/>
      <dgm:t>
        <a:bodyPr/>
        <a:lstStyle/>
        <a:p>
          <a:endParaRPr lang="ru-RU"/>
        </a:p>
      </dgm:t>
    </dgm:pt>
    <dgm:pt modelId="{E71356C8-8389-44D3-A2C6-1618361BE85E}" type="sibTrans" cxnId="{F9829D07-37DA-43F6-8A05-1C75EB24C056}">
      <dgm:prSet/>
      <dgm:spPr/>
      <dgm:t>
        <a:bodyPr/>
        <a:lstStyle/>
        <a:p>
          <a:endParaRPr lang="ru-RU"/>
        </a:p>
      </dgm:t>
    </dgm:pt>
    <dgm:pt modelId="{F37CDAE6-B675-448D-B345-15977292C79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Заявки, оформленные и поданные в соответствии с:</a:t>
          </a:r>
          <a:endParaRPr lang="ru-RU" sz="1400" dirty="0"/>
        </a:p>
      </dgm:t>
    </dgm:pt>
    <dgm:pt modelId="{F7B42C66-A11A-4610-A64D-D3D2E4200B24}" type="parTrans" cxnId="{5FE0C369-83C6-4440-A911-70FC012DD69D}">
      <dgm:prSet/>
      <dgm:spPr/>
      <dgm:t>
        <a:bodyPr/>
        <a:lstStyle/>
        <a:p>
          <a:endParaRPr lang="ru-RU"/>
        </a:p>
      </dgm:t>
    </dgm:pt>
    <dgm:pt modelId="{83972BEE-19B5-4FEE-901D-DCD4EDDA6A11}" type="sibTrans" cxnId="{5FE0C369-83C6-4440-A911-70FC012DD69D}">
      <dgm:prSet/>
      <dgm:spPr/>
      <dgm:t>
        <a:bodyPr/>
        <a:lstStyle/>
        <a:p>
          <a:endParaRPr lang="ru-RU"/>
        </a:p>
      </dgm:t>
    </dgm:pt>
    <dgm:pt modelId="{58883FF1-D120-4984-A86C-2C2BCB0A56E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Затраты</a:t>
          </a:r>
          <a:endParaRPr lang="ru-RU" sz="1600" dirty="0"/>
        </a:p>
      </dgm:t>
    </dgm:pt>
    <dgm:pt modelId="{EF367925-CBEE-4B61-890F-75104E8ED5B4}" type="parTrans" cxnId="{EAA60D7D-D1CA-44C4-B008-758197C8C085}">
      <dgm:prSet/>
      <dgm:spPr/>
      <dgm:t>
        <a:bodyPr/>
        <a:lstStyle/>
        <a:p>
          <a:endParaRPr lang="ru-RU"/>
        </a:p>
      </dgm:t>
    </dgm:pt>
    <dgm:pt modelId="{D3E8739B-0D75-47AA-9FB9-6B1B5E5660F2}" type="sibTrans" cxnId="{EAA60D7D-D1CA-44C4-B008-758197C8C085}">
      <dgm:prSet/>
      <dgm:spPr/>
      <dgm:t>
        <a:bodyPr/>
        <a:lstStyle/>
        <a:p>
          <a:endParaRPr lang="ru-RU"/>
        </a:p>
      </dgm:t>
    </dgm:pt>
    <dgm:pt modelId="{24E9066C-6182-4E02-AB4E-1ECDAAB264BE}">
      <dgm:prSet custT="1"/>
      <dgm:spPr>
        <a:noFill/>
      </dgm:spPr>
      <dgm:t>
        <a:bodyPr/>
        <a:lstStyle/>
        <a:p>
          <a:r>
            <a:rPr lang="ru-RU" sz="1400" dirty="0" smtClean="0"/>
            <a:t>Затраты, связанные с регистрацией на внешних рынках объектов интеллектуальной собственности, принадлежащих российским производителям, и понесенные непосредственно ими в 2017 году</a:t>
          </a:r>
          <a:endParaRPr lang="ru-RU" sz="1400" dirty="0"/>
        </a:p>
      </dgm:t>
    </dgm:pt>
    <dgm:pt modelId="{9C72F79A-33D2-4A9A-953B-3752DF890C1B}" type="parTrans" cxnId="{315BE2FB-A844-401E-AE22-5046DEDC8B35}">
      <dgm:prSet/>
      <dgm:spPr/>
      <dgm:t>
        <a:bodyPr/>
        <a:lstStyle/>
        <a:p>
          <a:endParaRPr lang="ru-RU"/>
        </a:p>
      </dgm:t>
    </dgm:pt>
    <dgm:pt modelId="{5CFDFF19-5172-47DA-BD19-30FFA3D60875}" type="sibTrans" cxnId="{315BE2FB-A844-401E-AE22-5046DEDC8B35}">
      <dgm:prSet/>
      <dgm:spPr/>
      <dgm:t>
        <a:bodyPr/>
        <a:lstStyle/>
        <a:p>
          <a:endParaRPr lang="ru-RU"/>
        </a:p>
      </dgm:t>
    </dgm:pt>
    <dgm:pt modelId="{241F9DBB-E4C0-436C-800F-C12916FB132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Договора о патентной кооперации </a:t>
          </a:r>
          <a:r>
            <a:rPr lang="ru-RU" sz="1200" dirty="0" smtClean="0"/>
            <a:t>от 19.06.1970</a:t>
          </a:r>
          <a:r>
            <a:rPr lang="ru-RU" sz="1400" dirty="0" smtClean="0"/>
            <a:t>,</a:t>
          </a:r>
          <a:endParaRPr lang="ru-RU" sz="1400" dirty="0"/>
        </a:p>
      </dgm:t>
    </dgm:pt>
    <dgm:pt modelId="{926F9410-7FF6-4843-BCC3-17FAA7434A3E}" type="parTrans" cxnId="{49ECC74D-FD95-480D-AAC4-F81600E2545F}">
      <dgm:prSet/>
      <dgm:spPr/>
      <dgm:t>
        <a:bodyPr/>
        <a:lstStyle/>
        <a:p>
          <a:endParaRPr lang="ru-RU"/>
        </a:p>
      </dgm:t>
    </dgm:pt>
    <dgm:pt modelId="{283B5C5E-14EA-48A9-A78F-282159829FCB}" type="sibTrans" cxnId="{49ECC74D-FD95-480D-AAC4-F81600E2545F}">
      <dgm:prSet/>
      <dgm:spPr/>
      <dgm:t>
        <a:bodyPr/>
        <a:lstStyle/>
        <a:p>
          <a:endParaRPr lang="ru-RU"/>
        </a:p>
      </dgm:t>
    </dgm:pt>
    <dgm:pt modelId="{E8738894-1EB6-4DCB-973F-2611361382E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Парижской конвенции об охране промышленной собственности </a:t>
          </a:r>
          <a:r>
            <a:rPr lang="ru-RU" sz="1200" dirty="0" smtClean="0"/>
            <a:t>от 20.03.1883,</a:t>
          </a:r>
          <a:endParaRPr lang="ru-RU" sz="1200" dirty="0"/>
        </a:p>
      </dgm:t>
    </dgm:pt>
    <dgm:pt modelId="{C2FE5236-8AB5-43DA-9D30-EAA3651B25A3}" type="parTrans" cxnId="{4F837BB7-0909-4624-9920-36FBE7F03929}">
      <dgm:prSet/>
      <dgm:spPr/>
      <dgm:t>
        <a:bodyPr/>
        <a:lstStyle/>
        <a:p>
          <a:endParaRPr lang="ru-RU"/>
        </a:p>
      </dgm:t>
    </dgm:pt>
    <dgm:pt modelId="{0D66B52A-69C2-4597-8202-8D24FEAB0DB5}" type="sibTrans" cxnId="{4F837BB7-0909-4624-9920-36FBE7F03929}">
      <dgm:prSet/>
      <dgm:spPr/>
      <dgm:t>
        <a:bodyPr/>
        <a:lstStyle/>
        <a:p>
          <a:endParaRPr lang="ru-RU"/>
        </a:p>
      </dgm:t>
    </dgm:pt>
    <dgm:pt modelId="{1728125A-7C71-4DAF-B4FD-B09E4243D8C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Мадридского соглашения о международной регистрации знаков </a:t>
          </a:r>
          <a:r>
            <a:rPr lang="ru-RU" sz="1200" dirty="0" smtClean="0"/>
            <a:t>от 14.04.1891,</a:t>
          </a:r>
          <a:endParaRPr lang="ru-RU" sz="1200" dirty="0"/>
        </a:p>
      </dgm:t>
    </dgm:pt>
    <dgm:pt modelId="{A9CAF87F-1256-4DE9-B37B-D13A3B7274AE}" type="parTrans" cxnId="{CCC66EE7-18BC-4966-B0B0-B4D1F505AF28}">
      <dgm:prSet/>
      <dgm:spPr/>
      <dgm:t>
        <a:bodyPr/>
        <a:lstStyle/>
        <a:p>
          <a:endParaRPr lang="ru-RU"/>
        </a:p>
      </dgm:t>
    </dgm:pt>
    <dgm:pt modelId="{6626055D-68BE-4A39-AEB5-F27DE4F6F1C4}" type="sibTrans" cxnId="{CCC66EE7-18BC-4966-B0B0-B4D1F505AF28}">
      <dgm:prSet/>
      <dgm:spPr/>
      <dgm:t>
        <a:bodyPr/>
        <a:lstStyle/>
        <a:p>
          <a:endParaRPr lang="ru-RU"/>
        </a:p>
      </dgm:t>
    </dgm:pt>
    <dgm:pt modelId="{68475DAF-D590-4E54-9A8F-3F68D4E744E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Протокола к Мадридскому соглашению </a:t>
          </a:r>
          <a:r>
            <a:rPr lang="ru-RU" sz="1200" dirty="0" smtClean="0"/>
            <a:t>от 27.06.1989</a:t>
          </a:r>
          <a:endParaRPr lang="ru-RU" sz="1200" dirty="0"/>
        </a:p>
      </dgm:t>
    </dgm:pt>
    <dgm:pt modelId="{586E252A-ED6A-4721-9ABE-E6EFEC4F4584}" type="parTrans" cxnId="{331755E4-EAB8-4376-AC61-C438C4519C56}">
      <dgm:prSet/>
      <dgm:spPr/>
      <dgm:t>
        <a:bodyPr/>
        <a:lstStyle/>
        <a:p>
          <a:endParaRPr lang="ru-RU"/>
        </a:p>
      </dgm:t>
    </dgm:pt>
    <dgm:pt modelId="{CE6A5987-5A03-4F8A-9D8B-F90AF8824B73}" type="sibTrans" cxnId="{331755E4-EAB8-4376-AC61-C438C4519C56}">
      <dgm:prSet/>
      <dgm:spPr/>
      <dgm:t>
        <a:bodyPr/>
        <a:lstStyle/>
        <a:p>
          <a:endParaRPr lang="ru-RU"/>
        </a:p>
      </dgm:t>
    </dgm:pt>
    <dgm:pt modelId="{0C05566E-AC22-4AC8-A0C7-33594E1CB09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Договором о патентной кооперации от 19.06.1970,</a:t>
          </a:r>
          <a:endParaRPr lang="ru-RU" sz="1400" dirty="0"/>
        </a:p>
      </dgm:t>
    </dgm:pt>
    <dgm:pt modelId="{654EA85F-069A-4278-B0E6-362A4684DF3B}" type="parTrans" cxnId="{90248055-5033-42E9-A61C-BE803D2F359F}">
      <dgm:prSet/>
      <dgm:spPr/>
      <dgm:t>
        <a:bodyPr/>
        <a:lstStyle/>
        <a:p>
          <a:endParaRPr lang="ru-RU"/>
        </a:p>
      </dgm:t>
    </dgm:pt>
    <dgm:pt modelId="{C2D078B9-F067-4D9A-BD82-9EA59C6B6EAA}" type="sibTrans" cxnId="{90248055-5033-42E9-A61C-BE803D2F359F}">
      <dgm:prSet/>
      <dgm:spPr/>
      <dgm:t>
        <a:bodyPr/>
        <a:lstStyle/>
        <a:p>
          <a:endParaRPr lang="ru-RU"/>
        </a:p>
      </dgm:t>
    </dgm:pt>
    <dgm:pt modelId="{58F32273-D1FC-4EEE-83E0-55694DDB082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Инструкцией к Договору о патентной кооперации от 19.06.1970,</a:t>
          </a:r>
          <a:endParaRPr lang="ru-RU" sz="1400" dirty="0"/>
        </a:p>
      </dgm:t>
    </dgm:pt>
    <dgm:pt modelId="{701A5327-2F46-453F-A72D-8FF6102418DE}" type="parTrans" cxnId="{5FBDBD77-91F3-404A-9A80-B693E00F31A4}">
      <dgm:prSet/>
      <dgm:spPr/>
      <dgm:t>
        <a:bodyPr/>
        <a:lstStyle/>
        <a:p>
          <a:endParaRPr lang="ru-RU"/>
        </a:p>
      </dgm:t>
    </dgm:pt>
    <dgm:pt modelId="{B8A9FE85-289D-4479-AEB1-AE288CA6331C}" type="sibTrans" cxnId="{5FBDBD77-91F3-404A-9A80-B693E00F31A4}">
      <dgm:prSet/>
      <dgm:spPr/>
      <dgm:t>
        <a:bodyPr/>
        <a:lstStyle/>
        <a:p>
          <a:endParaRPr lang="ru-RU"/>
        </a:p>
      </dgm:t>
    </dgm:pt>
    <dgm:pt modelId="{10C09570-1B0D-45F0-8D4C-99179FC07E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1400" dirty="0" smtClean="0"/>
            <a:t>Административной инструкцией к Договору о патентной кооперации от 16.09.2012</a:t>
          </a:r>
          <a:endParaRPr lang="ru-RU" sz="1400" dirty="0"/>
        </a:p>
      </dgm:t>
    </dgm:pt>
    <dgm:pt modelId="{11428A7C-61B5-4974-8D2D-3DA8A87F0315}" type="parTrans" cxnId="{C60A175A-6F28-47AA-9B6C-1F44DCFE1AAC}">
      <dgm:prSet/>
      <dgm:spPr/>
      <dgm:t>
        <a:bodyPr/>
        <a:lstStyle/>
        <a:p>
          <a:endParaRPr lang="ru-RU"/>
        </a:p>
      </dgm:t>
    </dgm:pt>
    <dgm:pt modelId="{BFD34E08-E718-4CBB-9743-F92D7447058E}" type="sibTrans" cxnId="{C60A175A-6F28-47AA-9B6C-1F44DCFE1AAC}">
      <dgm:prSet/>
      <dgm:spPr/>
      <dgm:t>
        <a:bodyPr/>
        <a:lstStyle/>
        <a:p>
          <a:endParaRPr lang="ru-RU"/>
        </a:p>
      </dgm:t>
    </dgm:pt>
    <dgm:pt modelId="{B74868E1-7400-4F87-9F64-7184C6957148}" type="pres">
      <dgm:prSet presAssocID="{8013D94D-5003-4810-B401-480486AFB6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7849E15-D7E1-4E8A-9300-0BF0FAFB6A91}" type="pres">
      <dgm:prSet presAssocID="{35734019-C519-4F9A-A9F0-7FBA886FDAD4}" presName="composite" presStyleCnt="0"/>
      <dgm:spPr/>
    </dgm:pt>
    <dgm:pt modelId="{04783CA8-447E-4D88-AC20-2172E38F428E}" type="pres">
      <dgm:prSet presAssocID="{35734019-C519-4F9A-A9F0-7FBA886FDAD4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AE65FD-D5C7-4DA3-8103-2B97161AF736}" type="pres">
      <dgm:prSet presAssocID="{35734019-C519-4F9A-A9F0-7FBA886FDAD4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B40E7-5394-44CC-8341-8AFBF0857F8A}" type="pres">
      <dgm:prSet presAssocID="{97BCF4F4-CFF7-4EB6-B8A3-DB970543454F}" presName="space" presStyleCnt="0"/>
      <dgm:spPr/>
    </dgm:pt>
    <dgm:pt modelId="{E9E7595A-BD67-4987-B995-5328E667F17A}" type="pres">
      <dgm:prSet presAssocID="{B7869D20-D48B-404E-A12C-42D04C9D4DD2}" presName="composite" presStyleCnt="0"/>
      <dgm:spPr/>
    </dgm:pt>
    <dgm:pt modelId="{C92E839B-439B-4590-8D0E-F9A263A1F8E0}" type="pres">
      <dgm:prSet presAssocID="{B7869D20-D48B-404E-A12C-42D04C9D4DD2}" presName="parTx" presStyleLbl="alignNode1" presStyleIdx="1" presStyleCnt="4" custScaleX="1119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7E0C5D-ACF3-4384-BD70-CC5A1B992CBE}" type="pres">
      <dgm:prSet presAssocID="{B7869D20-D48B-404E-A12C-42D04C9D4DD2}" presName="desTx" presStyleLbl="alignAccFollowNode1" presStyleIdx="1" presStyleCnt="4" custScaleX="111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0D734F-E9AD-4CE0-8780-336DCCA772F0}" type="pres">
      <dgm:prSet presAssocID="{B5BD3BD3-56E6-4D51-A21C-E3E1840519C4}" presName="space" presStyleCnt="0"/>
      <dgm:spPr/>
    </dgm:pt>
    <dgm:pt modelId="{055D2BA7-3D67-4C92-BC18-4DE10F05498F}" type="pres">
      <dgm:prSet presAssocID="{E67829A1-ABD8-45A7-A5FF-8891C91CEC84}" presName="composite" presStyleCnt="0"/>
      <dgm:spPr/>
    </dgm:pt>
    <dgm:pt modelId="{2D23A26D-75C5-4FF5-8825-44B07D5FA1E4}" type="pres">
      <dgm:prSet presAssocID="{E67829A1-ABD8-45A7-A5FF-8891C91CEC8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903DEC-FDBC-4937-9BA2-870BE07DF674}" type="pres">
      <dgm:prSet presAssocID="{E67829A1-ABD8-45A7-A5FF-8891C91CEC84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07E14-2BAF-4E82-906C-56979A82BF3F}" type="pres">
      <dgm:prSet presAssocID="{E71356C8-8389-44D3-A2C6-1618361BE85E}" presName="space" presStyleCnt="0"/>
      <dgm:spPr/>
    </dgm:pt>
    <dgm:pt modelId="{90639648-CF86-484A-9FDE-B7986E8B88CC}" type="pres">
      <dgm:prSet presAssocID="{58883FF1-D120-4984-A86C-2C2BCB0A56ED}" presName="composite" presStyleCnt="0"/>
      <dgm:spPr/>
    </dgm:pt>
    <dgm:pt modelId="{823222FD-3388-4145-86F9-87AD1D4504A2}" type="pres">
      <dgm:prSet presAssocID="{58883FF1-D120-4984-A86C-2C2BCB0A56E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66961D-0E2F-4CCB-87BF-1DA398352650}" type="pres">
      <dgm:prSet presAssocID="{58883FF1-D120-4984-A86C-2C2BCB0A56E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61E386-3799-4DFA-8644-48FEC41053F1}" srcId="{8013D94D-5003-4810-B401-480486AFB6C2}" destId="{35734019-C519-4F9A-A9F0-7FBA886FDAD4}" srcOrd="0" destOrd="0" parTransId="{A6111AA0-DF29-4BDB-AA5E-D37D56520F39}" sibTransId="{97BCF4F4-CFF7-4EB6-B8A3-DB970543454F}"/>
    <dgm:cxn modelId="{F9829D07-37DA-43F6-8A05-1C75EB24C056}" srcId="{8013D94D-5003-4810-B401-480486AFB6C2}" destId="{E67829A1-ABD8-45A7-A5FF-8891C91CEC84}" srcOrd="2" destOrd="0" parTransId="{D35453E0-A99B-4DEC-9199-F4D1F5437221}" sibTransId="{E71356C8-8389-44D3-A2C6-1618361BE85E}"/>
    <dgm:cxn modelId="{3EB25494-6277-47DE-866C-352969BCE06E}" type="presOf" srcId="{24D741DA-8868-45BD-9705-63F1471EC72B}" destId="{FF7E0C5D-ACF3-4384-BD70-CC5A1B992CBE}" srcOrd="0" destOrd="0" presId="urn:microsoft.com/office/officeart/2005/8/layout/hList1"/>
    <dgm:cxn modelId="{34B54C8C-F94C-401B-8B17-0360010281FB}" type="presOf" srcId="{0C05566E-AC22-4AC8-A0C7-33594E1CB095}" destId="{39903DEC-FDBC-4937-9BA2-870BE07DF674}" srcOrd="0" destOrd="1" presId="urn:microsoft.com/office/officeart/2005/8/layout/hList1"/>
    <dgm:cxn modelId="{4F837BB7-0909-4624-9920-36FBE7F03929}" srcId="{24D741DA-8868-45BD-9705-63F1471EC72B}" destId="{E8738894-1EB6-4DCB-973F-2611361382EB}" srcOrd="1" destOrd="0" parTransId="{C2FE5236-8AB5-43DA-9D30-EAA3651B25A3}" sibTransId="{0D66B52A-69C2-4597-8202-8D24FEAB0DB5}"/>
    <dgm:cxn modelId="{49ECC74D-FD95-480D-AAC4-F81600E2545F}" srcId="{24D741DA-8868-45BD-9705-63F1471EC72B}" destId="{241F9DBB-E4C0-436C-800F-C12916FB1320}" srcOrd="0" destOrd="0" parTransId="{926F9410-7FF6-4843-BCC3-17FAA7434A3E}" sibTransId="{283B5C5E-14EA-48A9-A78F-282159829FCB}"/>
    <dgm:cxn modelId="{315BE2FB-A844-401E-AE22-5046DEDC8B35}" srcId="{58883FF1-D120-4984-A86C-2C2BCB0A56ED}" destId="{24E9066C-6182-4E02-AB4E-1ECDAAB264BE}" srcOrd="0" destOrd="0" parTransId="{9C72F79A-33D2-4A9A-953B-3752DF890C1B}" sibTransId="{5CFDFF19-5172-47DA-BD19-30FFA3D60875}"/>
    <dgm:cxn modelId="{35A1BE98-4067-4384-90FC-83CCD4E01CD5}" type="presOf" srcId="{E67829A1-ABD8-45A7-A5FF-8891C91CEC84}" destId="{2D23A26D-75C5-4FF5-8825-44B07D5FA1E4}" srcOrd="0" destOrd="0" presId="urn:microsoft.com/office/officeart/2005/8/layout/hList1"/>
    <dgm:cxn modelId="{331755E4-EAB8-4376-AC61-C438C4519C56}" srcId="{24D741DA-8868-45BD-9705-63F1471EC72B}" destId="{68475DAF-D590-4E54-9A8F-3F68D4E744ED}" srcOrd="3" destOrd="0" parTransId="{586E252A-ED6A-4721-9ABE-E6EFEC4F4584}" sibTransId="{CE6A5987-5A03-4F8A-9D8B-F90AF8824B73}"/>
    <dgm:cxn modelId="{3724388B-644D-4E5C-8B09-E45240C4420D}" srcId="{35734019-C519-4F9A-A9F0-7FBA886FDAD4}" destId="{3FD555F4-7C72-4107-AB5C-6A757F2347A4}" srcOrd="0" destOrd="0" parTransId="{3B21DE5D-ABFC-4765-979E-80CDE9789465}" sibTransId="{235D23FD-57F6-4D38-9D2B-6DE31493DDBE}"/>
    <dgm:cxn modelId="{3E4B5D0F-2603-4BBE-864C-AC6A1DFA358C}" type="presOf" srcId="{1728125A-7C71-4DAF-B4FD-B09E4243D8CD}" destId="{FF7E0C5D-ACF3-4384-BD70-CC5A1B992CBE}" srcOrd="0" destOrd="3" presId="urn:microsoft.com/office/officeart/2005/8/layout/hList1"/>
    <dgm:cxn modelId="{C60A175A-6F28-47AA-9B6C-1F44DCFE1AAC}" srcId="{F37CDAE6-B675-448D-B345-15977292C799}" destId="{10C09570-1B0D-45F0-8D4C-99179FC07E57}" srcOrd="2" destOrd="0" parTransId="{11428A7C-61B5-4974-8D2D-3DA8A87F0315}" sibTransId="{BFD34E08-E718-4CBB-9743-F92D7447058E}"/>
    <dgm:cxn modelId="{95CD5688-B1E5-4966-8E9A-CEEE3A1CEAF6}" type="presOf" srcId="{E8738894-1EB6-4DCB-973F-2611361382EB}" destId="{FF7E0C5D-ACF3-4384-BD70-CC5A1B992CBE}" srcOrd="0" destOrd="2" presId="urn:microsoft.com/office/officeart/2005/8/layout/hList1"/>
    <dgm:cxn modelId="{42A709D6-1365-47B9-A852-2ACC5C0575D0}" type="presOf" srcId="{10C09570-1B0D-45F0-8D4C-99179FC07E57}" destId="{39903DEC-FDBC-4937-9BA2-870BE07DF674}" srcOrd="0" destOrd="3" presId="urn:microsoft.com/office/officeart/2005/8/layout/hList1"/>
    <dgm:cxn modelId="{5D112445-8F46-4CC3-BF75-B3BE18711844}" type="presOf" srcId="{35734019-C519-4F9A-A9F0-7FBA886FDAD4}" destId="{04783CA8-447E-4D88-AC20-2172E38F428E}" srcOrd="0" destOrd="0" presId="urn:microsoft.com/office/officeart/2005/8/layout/hList1"/>
    <dgm:cxn modelId="{61EFB7A4-66AB-4538-93AF-068AD812FB80}" srcId="{B7869D20-D48B-404E-A12C-42D04C9D4DD2}" destId="{24D741DA-8868-45BD-9705-63F1471EC72B}" srcOrd="0" destOrd="0" parTransId="{15CD3C52-FD04-4D23-BEEF-5FCC2693A7A4}" sibTransId="{0C6BACF0-73C8-4D7D-8F2A-4F1D82D9B32B}"/>
    <dgm:cxn modelId="{DC7C8EBA-7ADB-48D4-98CE-72E0432B7F63}" type="presOf" srcId="{8013D94D-5003-4810-B401-480486AFB6C2}" destId="{B74868E1-7400-4F87-9F64-7184C6957148}" srcOrd="0" destOrd="0" presId="urn:microsoft.com/office/officeart/2005/8/layout/hList1"/>
    <dgm:cxn modelId="{799598F1-CD13-488C-AEBD-7E3F69F2F41F}" type="presOf" srcId="{241F9DBB-E4C0-436C-800F-C12916FB1320}" destId="{FF7E0C5D-ACF3-4384-BD70-CC5A1B992CBE}" srcOrd="0" destOrd="1" presId="urn:microsoft.com/office/officeart/2005/8/layout/hList1"/>
    <dgm:cxn modelId="{EB139762-2F6C-4C5F-A765-AC91D5834013}" type="presOf" srcId="{68475DAF-D590-4E54-9A8F-3F68D4E744ED}" destId="{FF7E0C5D-ACF3-4384-BD70-CC5A1B992CBE}" srcOrd="0" destOrd="4" presId="urn:microsoft.com/office/officeart/2005/8/layout/hList1"/>
    <dgm:cxn modelId="{5FE0C369-83C6-4440-A911-70FC012DD69D}" srcId="{E67829A1-ABD8-45A7-A5FF-8891C91CEC84}" destId="{F37CDAE6-B675-448D-B345-15977292C799}" srcOrd="0" destOrd="0" parTransId="{F7B42C66-A11A-4610-A64D-D3D2E4200B24}" sibTransId="{83972BEE-19B5-4FEE-901D-DCD4EDDA6A11}"/>
    <dgm:cxn modelId="{3D75D923-5FFC-4BDE-B080-3E9B16A0363B}" type="presOf" srcId="{58883FF1-D120-4984-A86C-2C2BCB0A56ED}" destId="{823222FD-3388-4145-86F9-87AD1D4504A2}" srcOrd="0" destOrd="0" presId="urn:microsoft.com/office/officeart/2005/8/layout/hList1"/>
    <dgm:cxn modelId="{5FBDBD77-91F3-404A-9A80-B693E00F31A4}" srcId="{F37CDAE6-B675-448D-B345-15977292C799}" destId="{58F32273-D1FC-4EEE-83E0-55694DDB082A}" srcOrd="1" destOrd="0" parTransId="{701A5327-2F46-453F-A72D-8FF6102418DE}" sibTransId="{B8A9FE85-289D-4479-AEB1-AE288CA6331C}"/>
    <dgm:cxn modelId="{4EC02A22-62DA-4F8D-8D0E-E7E7434D3C8E}" type="presOf" srcId="{24E9066C-6182-4E02-AB4E-1ECDAAB264BE}" destId="{2D66961D-0E2F-4CCB-87BF-1DA398352650}" srcOrd="0" destOrd="0" presId="urn:microsoft.com/office/officeart/2005/8/layout/hList1"/>
    <dgm:cxn modelId="{EAA60D7D-D1CA-44C4-B008-758197C8C085}" srcId="{8013D94D-5003-4810-B401-480486AFB6C2}" destId="{58883FF1-D120-4984-A86C-2C2BCB0A56ED}" srcOrd="3" destOrd="0" parTransId="{EF367925-CBEE-4B61-890F-75104E8ED5B4}" sibTransId="{D3E8739B-0D75-47AA-9FB9-6B1B5E5660F2}"/>
    <dgm:cxn modelId="{4E5CAC49-F47C-4139-A1E8-89D049F04ABC}" type="presOf" srcId="{3FD555F4-7C72-4107-AB5C-6A757F2347A4}" destId="{A2AE65FD-D5C7-4DA3-8103-2B97161AF736}" srcOrd="0" destOrd="0" presId="urn:microsoft.com/office/officeart/2005/8/layout/hList1"/>
    <dgm:cxn modelId="{FA64947D-5F6B-4050-A78B-205DB2E089F0}" srcId="{8013D94D-5003-4810-B401-480486AFB6C2}" destId="{B7869D20-D48B-404E-A12C-42D04C9D4DD2}" srcOrd="1" destOrd="0" parTransId="{007A845E-DAE3-4465-8F6B-EEF7B4542D21}" sibTransId="{B5BD3BD3-56E6-4D51-A21C-E3E1840519C4}"/>
    <dgm:cxn modelId="{90248055-5033-42E9-A61C-BE803D2F359F}" srcId="{F37CDAE6-B675-448D-B345-15977292C799}" destId="{0C05566E-AC22-4AC8-A0C7-33594E1CB095}" srcOrd="0" destOrd="0" parTransId="{654EA85F-069A-4278-B0E6-362A4684DF3B}" sibTransId="{C2D078B9-F067-4D9A-BD82-9EA59C6B6EAA}"/>
    <dgm:cxn modelId="{8981A1D5-1DC6-4706-8081-A6EA95814AC9}" type="presOf" srcId="{F37CDAE6-B675-448D-B345-15977292C799}" destId="{39903DEC-FDBC-4937-9BA2-870BE07DF674}" srcOrd="0" destOrd="0" presId="urn:microsoft.com/office/officeart/2005/8/layout/hList1"/>
    <dgm:cxn modelId="{CCC66EE7-18BC-4966-B0B0-B4D1F505AF28}" srcId="{24D741DA-8868-45BD-9705-63F1471EC72B}" destId="{1728125A-7C71-4DAF-B4FD-B09E4243D8CD}" srcOrd="2" destOrd="0" parTransId="{A9CAF87F-1256-4DE9-B37B-D13A3B7274AE}" sibTransId="{6626055D-68BE-4A39-AEB5-F27DE4F6F1C4}"/>
    <dgm:cxn modelId="{4FD1F3EE-8595-46B3-94A3-7E8E2AD56F64}" type="presOf" srcId="{B7869D20-D48B-404E-A12C-42D04C9D4DD2}" destId="{C92E839B-439B-4590-8D0E-F9A263A1F8E0}" srcOrd="0" destOrd="0" presId="urn:microsoft.com/office/officeart/2005/8/layout/hList1"/>
    <dgm:cxn modelId="{D4E895C2-455F-44B9-B2D8-B8882CA597FA}" type="presOf" srcId="{58F32273-D1FC-4EEE-83E0-55694DDB082A}" destId="{39903DEC-FDBC-4937-9BA2-870BE07DF674}" srcOrd="0" destOrd="2" presId="urn:microsoft.com/office/officeart/2005/8/layout/hList1"/>
    <dgm:cxn modelId="{6D783EFA-1192-44BF-B844-702EB3F6C27E}" type="presParOf" srcId="{B74868E1-7400-4F87-9F64-7184C6957148}" destId="{57849E15-D7E1-4E8A-9300-0BF0FAFB6A91}" srcOrd="0" destOrd="0" presId="urn:microsoft.com/office/officeart/2005/8/layout/hList1"/>
    <dgm:cxn modelId="{64B84B19-4E21-406B-A61C-FFAA623D62FF}" type="presParOf" srcId="{57849E15-D7E1-4E8A-9300-0BF0FAFB6A91}" destId="{04783CA8-447E-4D88-AC20-2172E38F428E}" srcOrd="0" destOrd="0" presId="urn:microsoft.com/office/officeart/2005/8/layout/hList1"/>
    <dgm:cxn modelId="{25995B40-9687-404F-AA27-4344E3094853}" type="presParOf" srcId="{57849E15-D7E1-4E8A-9300-0BF0FAFB6A91}" destId="{A2AE65FD-D5C7-4DA3-8103-2B97161AF736}" srcOrd="1" destOrd="0" presId="urn:microsoft.com/office/officeart/2005/8/layout/hList1"/>
    <dgm:cxn modelId="{E1BD8F39-0004-4BCF-9FCA-315503A61153}" type="presParOf" srcId="{B74868E1-7400-4F87-9F64-7184C6957148}" destId="{ACFB40E7-5394-44CC-8341-8AFBF0857F8A}" srcOrd="1" destOrd="0" presId="urn:microsoft.com/office/officeart/2005/8/layout/hList1"/>
    <dgm:cxn modelId="{7800E220-CCDC-4B70-949B-CCD3F1FFE4E4}" type="presParOf" srcId="{B74868E1-7400-4F87-9F64-7184C6957148}" destId="{E9E7595A-BD67-4987-B995-5328E667F17A}" srcOrd="2" destOrd="0" presId="urn:microsoft.com/office/officeart/2005/8/layout/hList1"/>
    <dgm:cxn modelId="{05BA4D76-714F-4CE1-9BCE-B8D8C5BCBB7F}" type="presParOf" srcId="{E9E7595A-BD67-4987-B995-5328E667F17A}" destId="{C92E839B-439B-4590-8D0E-F9A263A1F8E0}" srcOrd="0" destOrd="0" presId="urn:microsoft.com/office/officeart/2005/8/layout/hList1"/>
    <dgm:cxn modelId="{40630328-7328-47EA-851D-67653C75B546}" type="presParOf" srcId="{E9E7595A-BD67-4987-B995-5328E667F17A}" destId="{FF7E0C5D-ACF3-4384-BD70-CC5A1B992CBE}" srcOrd="1" destOrd="0" presId="urn:microsoft.com/office/officeart/2005/8/layout/hList1"/>
    <dgm:cxn modelId="{4E5B262C-7185-40A6-943F-96C83686914A}" type="presParOf" srcId="{B74868E1-7400-4F87-9F64-7184C6957148}" destId="{810D734F-E9AD-4CE0-8780-336DCCA772F0}" srcOrd="3" destOrd="0" presId="urn:microsoft.com/office/officeart/2005/8/layout/hList1"/>
    <dgm:cxn modelId="{EAF4FC66-1FED-48DB-A157-4DF4DFEE6136}" type="presParOf" srcId="{B74868E1-7400-4F87-9F64-7184C6957148}" destId="{055D2BA7-3D67-4C92-BC18-4DE10F05498F}" srcOrd="4" destOrd="0" presId="urn:microsoft.com/office/officeart/2005/8/layout/hList1"/>
    <dgm:cxn modelId="{18575112-324B-4DB0-B6A0-CD658FAD2F02}" type="presParOf" srcId="{055D2BA7-3D67-4C92-BC18-4DE10F05498F}" destId="{2D23A26D-75C5-4FF5-8825-44B07D5FA1E4}" srcOrd="0" destOrd="0" presId="urn:microsoft.com/office/officeart/2005/8/layout/hList1"/>
    <dgm:cxn modelId="{7C8B3A13-2CE6-40A5-8608-15D4CDB98B45}" type="presParOf" srcId="{055D2BA7-3D67-4C92-BC18-4DE10F05498F}" destId="{39903DEC-FDBC-4937-9BA2-870BE07DF674}" srcOrd="1" destOrd="0" presId="urn:microsoft.com/office/officeart/2005/8/layout/hList1"/>
    <dgm:cxn modelId="{42048F24-A7F5-4DB5-94E7-99E04F810141}" type="presParOf" srcId="{B74868E1-7400-4F87-9F64-7184C6957148}" destId="{FF607E14-2BAF-4E82-906C-56979A82BF3F}" srcOrd="5" destOrd="0" presId="urn:microsoft.com/office/officeart/2005/8/layout/hList1"/>
    <dgm:cxn modelId="{74A13B0B-5765-47D7-B1D4-86C1C1DD7BB8}" type="presParOf" srcId="{B74868E1-7400-4F87-9F64-7184C6957148}" destId="{90639648-CF86-484A-9FDE-B7986E8B88CC}" srcOrd="6" destOrd="0" presId="urn:microsoft.com/office/officeart/2005/8/layout/hList1"/>
    <dgm:cxn modelId="{61D0B552-AC22-4048-B6B0-9D3169AD4EFD}" type="presParOf" srcId="{90639648-CF86-484A-9FDE-B7986E8B88CC}" destId="{823222FD-3388-4145-86F9-87AD1D4504A2}" srcOrd="0" destOrd="0" presId="urn:microsoft.com/office/officeart/2005/8/layout/hList1"/>
    <dgm:cxn modelId="{F4CEBBBA-60C7-4EBD-BBED-12CC15E78E80}" type="presParOf" srcId="{90639648-CF86-484A-9FDE-B7986E8B88CC}" destId="{2D66961D-0E2F-4CCB-87BF-1DA39835265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EC3FD-5E72-4A6E-85E2-BBAD7737490A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4445560-BFDA-4B33-9545-05724D0E679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Международная заявка РСТ</a:t>
          </a:r>
          <a:endParaRPr lang="ru-RU" sz="1600" b="1" dirty="0"/>
        </a:p>
      </dgm:t>
    </dgm:pt>
    <dgm:pt modelId="{E24A2FD3-AB5F-4499-85FF-B5165446E55F}" type="parTrans" cxnId="{F873C390-415D-4338-BCB4-A263FE3D553C}">
      <dgm:prSet/>
      <dgm:spPr/>
      <dgm:t>
        <a:bodyPr/>
        <a:lstStyle/>
        <a:p>
          <a:endParaRPr lang="ru-RU"/>
        </a:p>
      </dgm:t>
    </dgm:pt>
    <dgm:pt modelId="{3251BFFF-9639-4A76-948D-A5FAA309DA86}" type="sibTrans" cxnId="{F873C390-415D-4338-BCB4-A263FE3D553C}">
      <dgm:prSet/>
      <dgm:spPr/>
      <dgm:t>
        <a:bodyPr/>
        <a:lstStyle/>
        <a:p>
          <a:endParaRPr lang="ru-RU"/>
        </a:p>
      </dgm:t>
    </dgm:pt>
    <dgm:pt modelId="{6E1EA34C-3E4A-4E75-8FCF-F3B1599E4E6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оплату пошлин, связанных с подачей и рассмотрением международных патентных заявок</a:t>
          </a:r>
          <a:endParaRPr lang="ru-RU" sz="1400" dirty="0"/>
        </a:p>
      </dgm:t>
    </dgm:pt>
    <dgm:pt modelId="{D86F7838-BFD1-49CA-B2B8-C2251D5862A0}" type="parTrans" cxnId="{A8512564-EF13-4EFF-9B25-EA2A106FB6A0}">
      <dgm:prSet/>
      <dgm:spPr/>
      <dgm:t>
        <a:bodyPr/>
        <a:lstStyle/>
        <a:p>
          <a:endParaRPr lang="ru-RU"/>
        </a:p>
      </dgm:t>
    </dgm:pt>
    <dgm:pt modelId="{5873FC70-53D8-487F-8600-15649C682476}" type="sibTrans" cxnId="{A8512564-EF13-4EFF-9B25-EA2A106FB6A0}">
      <dgm:prSet/>
      <dgm:spPr/>
      <dgm:t>
        <a:bodyPr/>
        <a:lstStyle/>
        <a:p>
          <a:endParaRPr lang="ru-RU"/>
        </a:p>
      </dgm:t>
    </dgm:pt>
    <dgm:pt modelId="{2614B516-735C-469F-BFDE-6888C0B9A97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9B37E344-15F1-4306-8243-5E2B4E129D6B}" type="parTrans" cxnId="{1366FB8F-EB00-485A-9D95-65876DD7C9F4}">
      <dgm:prSet/>
      <dgm:spPr/>
      <dgm:t>
        <a:bodyPr/>
        <a:lstStyle/>
        <a:p>
          <a:endParaRPr lang="ru-RU"/>
        </a:p>
      </dgm:t>
    </dgm:pt>
    <dgm:pt modelId="{183E6CD4-C760-4038-BDF5-8E2F8B4C207A}" type="sibTrans" cxnId="{1366FB8F-EB00-485A-9D95-65876DD7C9F4}">
      <dgm:prSet/>
      <dgm:spPr/>
      <dgm:t>
        <a:bodyPr/>
        <a:lstStyle/>
        <a:p>
          <a:endParaRPr lang="ru-RU"/>
        </a:p>
      </dgm:t>
    </dgm:pt>
    <dgm:pt modelId="{897A2378-6795-42D8-9586-B7692601009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оплату пошлин, связанных с рассмотрением заявок, выдачей патентов и поддержанием их в силе в течение первых трех лет;</a:t>
          </a:r>
          <a:endParaRPr lang="ru-RU" sz="1400" dirty="0"/>
        </a:p>
      </dgm:t>
    </dgm:pt>
    <dgm:pt modelId="{E48BF757-FD85-45F5-BCEE-5C8B629B9B1C}" type="parTrans" cxnId="{DDBB4C23-083B-4F41-A82E-CF2045407262}">
      <dgm:prSet/>
      <dgm:spPr/>
      <dgm:t>
        <a:bodyPr/>
        <a:lstStyle/>
        <a:p>
          <a:endParaRPr lang="ru-RU"/>
        </a:p>
      </dgm:t>
    </dgm:pt>
    <dgm:pt modelId="{019F20BA-C338-4D97-BA3E-AD59C3995754}" type="sibTrans" cxnId="{DDBB4C23-083B-4F41-A82E-CF2045407262}">
      <dgm:prSet/>
      <dgm:spPr/>
      <dgm:t>
        <a:bodyPr/>
        <a:lstStyle/>
        <a:p>
          <a:endParaRPr lang="ru-RU"/>
        </a:p>
      </dgm:t>
    </dgm:pt>
    <dgm:pt modelId="{B34A6D67-822E-4244-AD79-03E38E94296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Заявка на международную регистрацию товарного знака </a:t>
          </a:r>
          <a:endParaRPr lang="ru-RU" sz="1600" b="1" dirty="0"/>
        </a:p>
      </dgm:t>
    </dgm:pt>
    <dgm:pt modelId="{2EB5D772-38F0-420E-8B8D-793FBB69EE9A}" type="parTrans" cxnId="{31E113EA-2E1A-407A-8D9C-DB887D31FBDE}">
      <dgm:prSet/>
      <dgm:spPr/>
      <dgm:t>
        <a:bodyPr/>
        <a:lstStyle/>
        <a:p>
          <a:endParaRPr lang="ru-RU"/>
        </a:p>
      </dgm:t>
    </dgm:pt>
    <dgm:pt modelId="{A6D150BE-6AD0-46D3-91C9-A9DACCAF0366}" type="sibTrans" cxnId="{31E113EA-2E1A-407A-8D9C-DB887D31FBDE}">
      <dgm:prSet/>
      <dgm:spPr/>
      <dgm:t>
        <a:bodyPr/>
        <a:lstStyle/>
        <a:p>
          <a:endParaRPr lang="ru-RU"/>
        </a:p>
      </dgm:t>
    </dgm:pt>
    <dgm:pt modelId="{FC9442C5-A3EA-4E39-A914-F9E987C0B91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оплату пошлин, подлежащих уплате для получения международной регистрации товарного знака.</a:t>
          </a:r>
          <a:endParaRPr lang="ru-RU" sz="1400" dirty="0"/>
        </a:p>
      </dgm:t>
    </dgm:pt>
    <dgm:pt modelId="{61227F5A-68B7-4211-8C23-D3C1E9B3AF32}" type="parTrans" cxnId="{B202DC23-61C5-4589-B628-AC1055059314}">
      <dgm:prSet/>
      <dgm:spPr/>
      <dgm:t>
        <a:bodyPr/>
        <a:lstStyle/>
        <a:p>
          <a:endParaRPr lang="ru-RU"/>
        </a:p>
      </dgm:t>
    </dgm:pt>
    <dgm:pt modelId="{C7EBCA6F-A8C9-45DB-8B07-64FEA14ADE5A}" type="sibTrans" cxnId="{B202DC23-61C5-4589-B628-AC1055059314}">
      <dgm:prSet/>
      <dgm:spPr/>
      <dgm:t>
        <a:bodyPr/>
        <a:lstStyle/>
        <a:p>
          <a:endParaRPr lang="ru-RU"/>
        </a:p>
      </dgm:t>
    </dgm:pt>
    <dgm:pt modelId="{D122D0FC-F2A5-415B-8FA9-106404D1273F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C3727244-C4EE-40F5-BDCE-FAF8D455E667}" type="parTrans" cxnId="{A08D0BC6-D258-4CF2-9614-62B105E693F6}">
      <dgm:prSet/>
      <dgm:spPr/>
      <dgm:t>
        <a:bodyPr/>
        <a:lstStyle/>
        <a:p>
          <a:endParaRPr lang="ru-RU"/>
        </a:p>
      </dgm:t>
    </dgm:pt>
    <dgm:pt modelId="{68B1CC39-3382-483B-9E6F-F5E7FC94D9D4}" type="sibTrans" cxnId="{A08D0BC6-D258-4CF2-9614-62B105E693F6}">
      <dgm:prSet/>
      <dgm:spPr/>
      <dgm:t>
        <a:bodyPr/>
        <a:lstStyle/>
        <a:p>
          <a:endParaRPr lang="ru-RU"/>
        </a:p>
      </dgm:t>
    </dgm:pt>
    <dgm:pt modelId="{9088173E-D3DB-4A8D-BF20-CC9472807CC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F1AD65A2-F1F1-4A56-9C58-FCEAAF5B0B9F}" type="parTrans" cxnId="{3FEAAA24-D28B-4093-A416-08E518CF88E3}">
      <dgm:prSet/>
      <dgm:spPr/>
      <dgm:t>
        <a:bodyPr/>
        <a:lstStyle/>
        <a:p>
          <a:endParaRPr lang="ru-RU"/>
        </a:p>
      </dgm:t>
    </dgm:pt>
    <dgm:pt modelId="{CCE209A3-8966-4918-9389-A0D2F7D06E20}" type="sibTrans" cxnId="{3FEAAA24-D28B-4093-A416-08E518CF88E3}">
      <dgm:prSet/>
      <dgm:spPr/>
      <dgm:t>
        <a:bodyPr/>
        <a:lstStyle/>
        <a:p>
          <a:endParaRPr lang="ru-RU"/>
        </a:p>
      </dgm:t>
    </dgm:pt>
    <dgm:pt modelId="{3289DE38-2779-4C51-8403-5FDC8F16D1C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Заявка в зарубежное национальное/ региональное патентное ведомство (изобретение, полезная модель, промышленный образец)</a:t>
          </a:r>
          <a:endParaRPr lang="ru-RU" sz="1600" b="1" dirty="0"/>
        </a:p>
      </dgm:t>
    </dgm:pt>
    <dgm:pt modelId="{D93FCAC1-0639-477D-A957-EDD715D0B221}" type="parTrans" cxnId="{26D33005-AF9C-48DA-9ED1-0BE41A040524}">
      <dgm:prSet/>
      <dgm:spPr/>
      <dgm:t>
        <a:bodyPr/>
        <a:lstStyle/>
        <a:p>
          <a:endParaRPr lang="ru-RU"/>
        </a:p>
      </dgm:t>
    </dgm:pt>
    <dgm:pt modelId="{4A2A2CE4-DC85-468F-9298-60AF726CF88A}" type="sibTrans" cxnId="{26D33005-AF9C-48DA-9ED1-0BE41A040524}">
      <dgm:prSet/>
      <dgm:spPr/>
      <dgm:t>
        <a:bodyPr/>
        <a:lstStyle/>
        <a:p>
          <a:endParaRPr lang="ru-RU"/>
        </a:p>
      </dgm:t>
    </dgm:pt>
    <dgm:pt modelId="{8C5C2BE7-CBA6-4A49-932F-E7FB2A4EB75D}" type="pres">
      <dgm:prSet presAssocID="{126EC3FD-5E72-4A6E-85E2-BBAD7737490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5292A3-7FCE-4B69-AEFD-4EAE5430ABBD}" type="pres">
      <dgm:prSet presAssocID="{84445560-BFDA-4B33-9545-05724D0E679C}" presName="compNode" presStyleCnt="0"/>
      <dgm:spPr/>
    </dgm:pt>
    <dgm:pt modelId="{532C1624-0111-4200-AF9A-3E3EC9B2F94A}" type="pres">
      <dgm:prSet presAssocID="{84445560-BFDA-4B33-9545-05724D0E679C}" presName="aNode" presStyleLbl="bgShp" presStyleIdx="0" presStyleCnt="3"/>
      <dgm:spPr/>
      <dgm:t>
        <a:bodyPr/>
        <a:lstStyle/>
        <a:p>
          <a:endParaRPr lang="en-US"/>
        </a:p>
      </dgm:t>
    </dgm:pt>
    <dgm:pt modelId="{1E77F4DC-0831-4E6B-9A46-F8478A2036EC}" type="pres">
      <dgm:prSet presAssocID="{84445560-BFDA-4B33-9545-05724D0E679C}" presName="textNode" presStyleLbl="bgShp" presStyleIdx="0" presStyleCnt="3"/>
      <dgm:spPr/>
      <dgm:t>
        <a:bodyPr/>
        <a:lstStyle/>
        <a:p>
          <a:endParaRPr lang="en-US"/>
        </a:p>
      </dgm:t>
    </dgm:pt>
    <dgm:pt modelId="{A72DBBD9-B95E-4DE7-B721-778192888DBE}" type="pres">
      <dgm:prSet presAssocID="{84445560-BFDA-4B33-9545-05724D0E679C}" presName="compChildNode" presStyleCnt="0"/>
      <dgm:spPr/>
    </dgm:pt>
    <dgm:pt modelId="{70397D62-8376-41C3-B778-9821E3CE19A6}" type="pres">
      <dgm:prSet presAssocID="{84445560-BFDA-4B33-9545-05724D0E679C}" presName="theInnerList" presStyleCnt="0"/>
      <dgm:spPr/>
    </dgm:pt>
    <dgm:pt modelId="{1892DEDD-273F-4A98-874D-A7F9BC416B49}" type="pres">
      <dgm:prSet presAssocID="{D122D0FC-F2A5-415B-8FA9-106404D1273F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05E0B-FF4C-48E9-BAFF-0E110FD364D2}" type="pres">
      <dgm:prSet presAssocID="{D122D0FC-F2A5-415B-8FA9-106404D1273F}" presName="aSpace2" presStyleCnt="0"/>
      <dgm:spPr/>
    </dgm:pt>
    <dgm:pt modelId="{F0797F96-9127-4599-AE40-C99269CEA98C}" type="pres">
      <dgm:prSet presAssocID="{6E1EA34C-3E4A-4E75-8FCF-F3B1599E4E6A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523877-0D78-4341-9AAC-46D3B493B9C9}" type="pres">
      <dgm:prSet presAssocID="{84445560-BFDA-4B33-9545-05724D0E679C}" presName="aSpace" presStyleCnt="0"/>
      <dgm:spPr/>
    </dgm:pt>
    <dgm:pt modelId="{DCC4101F-1A2F-45DB-8521-6FAE2F1451F9}" type="pres">
      <dgm:prSet presAssocID="{3289DE38-2779-4C51-8403-5FDC8F16D1CD}" presName="compNode" presStyleCnt="0"/>
      <dgm:spPr/>
    </dgm:pt>
    <dgm:pt modelId="{1A7BB7C7-186D-428A-85DB-23B5BBE7DF88}" type="pres">
      <dgm:prSet presAssocID="{3289DE38-2779-4C51-8403-5FDC8F16D1CD}" presName="aNode" presStyleLbl="bgShp" presStyleIdx="1" presStyleCnt="3"/>
      <dgm:spPr/>
      <dgm:t>
        <a:bodyPr/>
        <a:lstStyle/>
        <a:p>
          <a:endParaRPr lang="en-US"/>
        </a:p>
      </dgm:t>
    </dgm:pt>
    <dgm:pt modelId="{718ADFCC-CB57-4B02-85D7-C9F5FDDF5285}" type="pres">
      <dgm:prSet presAssocID="{3289DE38-2779-4C51-8403-5FDC8F16D1CD}" presName="textNode" presStyleLbl="bgShp" presStyleIdx="1" presStyleCnt="3"/>
      <dgm:spPr/>
      <dgm:t>
        <a:bodyPr/>
        <a:lstStyle/>
        <a:p>
          <a:endParaRPr lang="en-US"/>
        </a:p>
      </dgm:t>
    </dgm:pt>
    <dgm:pt modelId="{784F06F1-E836-4447-898C-A817A64CE667}" type="pres">
      <dgm:prSet presAssocID="{3289DE38-2779-4C51-8403-5FDC8F16D1CD}" presName="compChildNode" presStyleCnt="0"/>
      <dgm:spPr/>
    </dgm:pt>
    <dgm:pt modelId="{8546A404-0FD3-4A4E-B649-8B39454395C2}" type="pres">
      <dgm:prSet presAssocID="{3289DE38-2779-4C51-8403-5FDC8F16D1CD}" presName="theInnerList" presStyleCnt="0"/>
      <dgm:spPr/>
    </dgm:pt>
    <dgm:pt modelId="{ED171942-A0A8-4000-8F8F-63DC9C753E76}" type="pres">
      <dgm:prSet presAssocID="{2614B516-735C-469F-BFDE-6888C0B9A97D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43D65-D371-4789-8F71-E30B1BC0349D}" type="pres">
      <dgm:prSet presAssocID="{2614B516-735C-469F-BFDE-6888C0B9A97D}" presName="aSpace2" presStyleCnt="0"/>
      <dgm:spPr/>
    </dgm:pt>
    <dgm:pt modelId="{F3E8B93D-16A5-49F4-8BFA-730834BD7F3F}" type="pres">
      <dgm:prSet presAssocID="{897A2378-6795-42D8-9586-B7692601009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3BAC-4A36-433F-914E-612717A5E808}" type="pres">
      <dgm:prSet presAssocID="{3289DE38-2779-4C51-8403-5FDC8F16D1CD}" presName="aSpace" presStyleCnt="0"/>
      <dgm:spPr/>
    </dgm:pt>
    <dgm:pt modelId="{913899B9-0967-44BF-952F-D4E438E9A460}" type="pres">
      <dgm:prSet presAssocID="{B34A6D67-822E-4244-AD79-03E38E942966}" presName="compNode" presStyleCnt="0"/>
      <dgm:spPr/>
    </dgm:pt>
    <dgm:pt modelId="{246EE711-A320-4782-A8BB-5876C73D5B2A}" type="pres">
      <dgm:prSet presAssocID="{B34A6D67-822E-4244-AD79-03E38E942966}" presName="aNode" presStyleLbl="bgShp" presStyleIdx="2" presStyleCnt="3"/>
      <dgm:spPr/>
      <dgm:t>
        <a:bodyPr/>
        <a:lstStyle/>
        <a:p>
          <a:endParaRPr lang="ru-RU"/>
        </a:p>
      </dgm:t>
    </dgm:pt>
    <dgm:pt modelId="{ECFD2617-E065-48EF-80CE-C6088AB73FB6}" type="pres">
      <dgm:prSet presAssocID="{B34A6D67-822E-4244-AD79-03E38E942966}" presName="textNode" presStyleLbl="bgShp" presStyleIdx="2" presStyleCnt="3"/>
      <dgm:spPr/>
      <dgm:t>
        <a:bodyPr/>
        <a:lstStyle/>
        <a:p>
          <a:endParaRPr lang="en-US"/>
        </a:p>
      </dgm:t>
    </dgm:pt>
    <dgm:pt modelId="{3991FDCD-DC80-49D7-8B61-49B54A135140}" type="pres">
      <dgm:prSet presAssocID="{B34A6D67-822E-4244-AD79-03E38E942966}" presName="compChildNode" presStyleCnt="0"/>
      <dgm:spPr/>
    </dgm:pt>
    <dgm:pt modelId="{043B61F1-1441-468B-A486-3395D8EFA29F}" type="pres">
      <dgm:prSet presAssocID="{B34A6D67-822E-4244-AD79-03E38E942966}" presName="theInnerList" presStyleCnt="0"/>
      <dgm:spPr/>
    </dgm:pt>
    <dgm:pt modelId="{C25DA3BA-E75E-412E-8F4B-FDE6E9731AFF}" type="pres">
      <dgm:prSet presAssocID="{9088173E-D3DB-4A8D-BF20-CC9472807CCF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F0969F-C1EF-46A3-82EF-47F430F9F78E}" type="pres">
      <dgm:prSet presAssocID="{9088173E-D3DB-4A8D-BF20-CC9472807CCF}" presName="aSpace2" presStyleCnt="0"/>
      <dgm:spPr/>
    </dgm:pt>
    <dgm:pt modelId="{411B9E4E-B7B9-4A1C-B671-A1019B5B6C85}" type="pres">
      <dgm:prSet presAssocID="{FC9442C5-A3EA-4E39-A914-F9E987C0B915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32038B-2DA3-475B-85CF-7CA2776C328D}" type="presOf" srcId="{B34A6D67-822E-4244-AD79-03E38E942966}" destId="{ECFD2617-E065-48EF-80CE-C6088AB73FB6}" srcOrd="1" destOrd="0" presId="urn:microsoft.com/office/officeart/2005/8/layout/lProcess2"/>
    <dgm:cxn modelId="{26D33005-AF9C-48DA-9ED1-0BE41A040524}" srcId="{126EC3FD-5E72-4A6E-85E2-BBAD7737490A}" destId="{3289DE38-2779-4C51-8403-5FDC8F16D1CD}" srcOrd="1" destOrd="0" parTransId="{D93FCAC1-0639-477D-A957-EDD715D0B221}" sibTransId="{4A2A2CE4-DC85-468F-9298-60AF726CF88A}"/>
    <dgm:cxn modelId="{A08D0BC6-D258-4CF2-9614-62B105E693F6}" srcId="{84445560-BFDA-4B33-9545-05724D0E679C}" destId="{D122D0FC-F2A5-415B-8FA9-106404D1273F}" srcOrd="0" destOrd="0" parTransId="{C3727244-C4EE-40F5-BDCE-FAF8D455E667}" sibTransId="{68B1CC39-3382-483B-9E6F-F5E7FC94D9D4}"/>
    <dgm:cxn modelId="{53CBEEB8-E58B-44B8-BCCD-4B1C92B962BB}" type="presOf" srcId="{6E1EA34C-3E4A-4E75-8FCF-F3B1599E4E6A}" destId="{F0797F96-9127-4599-AE40-C99269CEA98C}" srcOrd="0" destOrd="0" presId="urn:microsoft.com/office/officeart/2005/8/layout/lProcess2"/>
    <dgm:cxn modelId="{240FBA6D-590D-49E1-8AE1-6EACC9D0F0FF}" type="presOf" srcId="{897A2378-6795-42D8-9586-B7692601009C}" destId="{F3E8B93D-16A5-49F4-8BFA-730834BD7F3F}" srcOrd="0" destOrd="0" presId="urn:microsoft.com/office/officeart/2005/8/layout/lProcess2"/>
    <dgm:cxn modelId="{B202DC23-61C5-4589-B628-AC1055059314}" srcId="{B34A6D67-822E-4244-AD79-03E38E942966}" destId="{FC9442C5-A3EA-4E39-A914-F9E987C0B915}" srcOrd="1" destOrd="0" parTransId="{61227F5A-68B7-4211-8C23-D3C1E9B3AF32}" sibTransId="{C7EBCA6F-A8C9-45DB-8B07-64FEA14ADE5A}"/>
    <dgm:cxn modelId="{6BAD0C59-4FB3-4369-B521-C7852DE0A444}" type="presOf" srcId="{84445560-BFDA-4B33-9545-05724D0E679C}" destId="{532C1624-0111-4200-AF9A-3E3EC9B2F94A}" srcOrd="0" destOrd="0" presId="urn:microsoft.com/office/officeart/2005/8/layout/lProcess2"/>
    <dgm:cxn modelId="{682D8088-4B02-4464-B603-0E0890797E64}" type="presOf" srcId="{3289DE38-2779-4C51-8403-5FDC8F16D1CD}" destId="{1A7BB7C7-186D-428A-85DB-23B5BBE7DF88}" srcOrd="0" destOrd="0" presId="urn:microsoft.com/office/officeart/2005/8/layout/lProcess2"/>
    <dgm:cxn modelId="{31E113EA-2E1A-407A-8D9C-DB887D31FBDE}" srcId="{126EC3FD-5E72-4A6E-85E2-BBAD7737490A}" destId="{B34A6D67-822E-4244-AD79-03E38E942966}" srcOrd="2" destOrd="0" parTransId="{2EB5D772-38F0-420E-8B8D-793FBB69EE9A}" sibTransId="{A6D150BE-6AD0-46D3-91C9-A9DACCAF0366}"/>
    <dgm:cxn modelId="{A7F025F0-2F74-4992-8157-5625805CE9F3}" type="presOf" srcId="{126EC3FD-5E72-4A6E-85E2-BBAD7737490A}" destId="{8C5C2BE7-CBA6-4A49-932F-E7FB2A4EB75D}" srcOrd="0" destOrd="0" presId="urn:microsoft.com/office/officeart/2005/8/layout/lProcess2"/>
    <dgm:cxn modelId="{B0FCC95C-8A97-458C-99EE-A94978AE0702}" type="presOf" srcId="{FC9442C5-A3EA-4E39-A914-F9E987C0B915}" destId="{411B9E4E-B7B9-4A1C-B671-A1019B5B6C85}" srcOrd="0" destOrd="0" presId="urn:microsoft.com/office/officeart/2005/8/layout/lProcess2"/>
    <dgm:cxn modelId="{A8512564-EF13-4EFF-9B25-EA2A106FB6A0}" srcId="{84445560-BFDA-4B33-9545-05724D0E679C}" destId="{6E1EA34C-3E4A-4E75-8FCF-F3B1599E4E6A}" srcOrd="1" destOrd="0" parTransId="{D86F7838-BFD1-49CA-B2B8-C2251D5862A0}" sibTransId="{5873FC70-53D8-487F-8600-15649C682476}"/>
    <dgm:cxn modelId="{F873C390-415D-4338-BCB4-A263FE3D553C}" srcId="{126EC3FD-5E72-4A6E-85E2-BBAD7737490A}" destId="{84445560-BFDA-4B33-9545-05724D0E679C}" srcOrd="0" destOrd="0" parTransId="{E24A2FD3-AB5F-4499-85FF-B5165446E55F}" sibTransId="{3251BFFF-9639-4A76-948D-A5FAA309DA86}"/>
    <dgm:cxn modelId="{D2ABD7B9-D380-4E08-9DDB-99BF43D2A51C}" type="presOf" srcId="{B34A6D67-822E-4244-AD79-03E38E942966}" destId="{246EE711-A320-4782-A8BB-5876C73D5B2A}" srcOrd="0" destOrd="0" presId="urn:microsoft.com/office/officeart/2005/8/layout/lProcess2"/>
    <dgm:cxn modelId="{289DAD72-E16B-4403-86BC-1CC49A25513C}" type="presOf" srcId="{D122D0FC-F2A5-415B-8FA9-106404D1273F}" destId="{1892DEDD-273F-4A98-874D-A7F9BC416B49}" srcOrd="0" destOrd="0" presId="urn:microsoft.com/office/officeart/2005/8/layout/lProcess2"/>
    <dgm:cxn modelId="{806521CD-6A30-45A0-9A23-7E59631D1840}" type="presOf" srcId="{3289DE38-2779-4C51-8403-5FDC8F16D1CD}" destId="{718ADFCC-CB57-4B02-85D7-C9F5FDDF5285}" srcOrd="1" destOrd="0" presId="urn:microsoft.com/office/officeart/2005/8/layout/lProcess2"/>
    <dgm:cxn modelId="{F7AEE547-753D-4255-A96B-5B6AC25D808F}" type="presOf" srcId="{9088173E-D3DB-4A8D-BF20-CC9472807CCF}" destId="{C25DA3BA-E75E-412E-8F4B-FDE6E9731AFF}" srcOrd="0" destOrd="0" presId="urn:microsoft.com/office/officeart/2005/8/layout/lProcess2"/>
    <dgm:cxn modelId="{3FEAAA24-D28B-4093-A416-08E518CF88E3}" srcId="{B34A6D67-822E-4244-AD79-03E38E942966}" destId="{9088173E-D3DB-4A8D-BF20-CC9472807CCF}" srcOrd="0" destOrd="0" parTransId="{F1AD65A2-F1F1-4A56-9C58-FCEAAF5B0B9F}" sibTransId="{CCE209A3-8966-4918-9389-A0D2F7D06E20}"/>
    <dgm:cxn modelId="{71D2EF40-42DA-4FF7-9B23-B429F8E8DC4D}" type="presOf" srcId="{84445560-BFDA-4B33-9545-05724D0E679C}" destId="{1E77F4DC-0831-4E6B-9A46-F8478A2036EC}" srcOrd="1" destOrd="0" presId="urn:microsoft.com/office/officeart/2005/8/layout/lProcess2"/>
    <dgm:cxn modelId="{25011A3B-C518-47FF-B88F-8DECA5C9A7CB}" type="presOf" srcId="{2614B516-735C-469F-BFDE-6888C0B9A97D}" destId="{ED171942-A0A8-4000-8F8F-63DC9C753E76}" srcOrd="0" destOrd="0" presId="urn:microsoft.com/office/officeart/2005/8/layout/lProcess2"/>
    <dgm:cxn modelId="{1366FB8F-EB00-485A-9D95-65876DD7C9F4}" srcId="{3289DE38-2779-4C51-8403-5FDC8F16D1CD}" destId="{2614B516-735C-469F-BFDE-6888C0B9A97D}" srcOrd="0" destOrd="0" parTransId="{9B37E344-15F1-4306-8243-5E2B4E129D6B}" sibTransId="{183E6CD4-C760-4038-BDF5-8E2F8B4C207A}"/>
    <dgm:cxn modelId="{DDBB4C23-083B-4F41-A82E-CF2045407262}" srcId="{3289DE38-2779-4C51-8403-5FDC8F16D1CD}" destId="{897A2378-6795-42D8-9586-B7692601009C}" srcOrd="1" destOrd="0" parTransId="{E48BF757-FD85-45F5-BCEE-5C8B629B9B1C}" sibTransId="{019F20BA-C338-4D97-BA3E-AD59C3995754}"/>
    <dgm:cxn modelId="{C302035A-3B16-48D0-A448-6D8C367C7762}" type="presParOf" srcId="{8C5C2BE7-CBA6-4A49-932F-E7FB2A4EB75D}" destId="{305292A3-7FCE-4B69-AEFD-4EAE5430ABBD}" srcOrd="0" destOrd="0" presId="urn:microsoft.com/office/officeart/2005/8/layout/lProcess2"/>
    <dgm:cxn modelId="{C2922071-DA63-4209-A909-0943DFB30298}" type="presParOf" srcId="{305292A3-7FCE-4B69-AEFD-4EAE5430ABBD}" destId="{532C1624-0111-4200-AF9A-3E3EC9B2F94A}" srcOrd="0" destOrd="0" presId="urn:microsoft.com/office/officeart/2005/8/layout/lProcess2"/>
    <dgm:cxn modelId="{56A9C841-A517-4074-89FD-06038A4B8881}" type="presParOf" srcId="{305292A3-7FCE-4B69-AEFD-4EAE5430ABBD}" destId="{1E77F4DC-0831-4E6B-9A46-F8478A2036EC}" srcOrd="1" destOrd="0" presId="urn:microsoft.com/office/officeart/2005/8/layout/lProcess2"/>
    <dgm:cxn modelId="{1D031345-81DD-4FEC-B87B-52A9CDBB4310}" type="presParOf" srcId="{305292A3-7FCE-4B69-AEFD-4EAE5430ABBD}" destId="{A72DBBD9-B95E-4DE7-B721-778192888DBE}" srcOrd="2" destOrd="0" presId="urn:microsoft.com/office/officeart/2005/8/layout/lProcess2"/>
    <dgm:cxn modelId="{A4496C21-A3FD-49E8-AABD-23E5CABB287A}" type="presParOf" srcId="{A72DBBD9-B95E-4DE7-B721-778192888DBE}" destId="{70397D62-8376-41C3-B778-9821E3CE19A6}" srcOrd="0" destOrd="0" presId="urn:microsoft.com/office/officeart/2005/8/layout/lProcess2"/>
    <dgm:cxn modelId="{6AE7A3DD-51CB-44D4-8A87-FA202B332FB5}" type="presParOf" srcId="{70397D62-8376-41C3-B778-9821E3CE19A6}" destId="{1892DEDD-273F-4A98-874D-A7F9BC416B49}" srcOrd="0" destOrd="0" presId="urn:microsoft.com/office/officeart/2005/8/layout/lProcess2"/>
    <dgm:cxn modelId="{AE35218E-1800-40B0-A856-3DBE60F2561C}" type="presParOf" srcId="{70397D62-8376-41C3-B778-9821E3CE19A6}" destId="{48505E0B-FF4C-48E9-BAFF-0E110FD364D2}" srcOrd="1" destOrd="0" presId="urn:microsoft.com/office/officeart/2005/8/layout/lProcess2"/>
    <dgm:cxn modelId="{E24B68EC-C00B-4C93-ACEA-A01FBEC4751C}" type="presParOf" srcId="{70397D62-8376-41C3-B778-9821E3CE19A6}" destId="{F0797F96-9127-4599-AE40-C99269CEA98C}" srcOrd="2" destOrd="0" presId="urn:microsoft.com/office/officeart/2005/8/layout/lProcess2"/>
    <dgm:cxn modelId="{CCBD2BDF-063A-4D6F-93C5-99F472E72A05}" type="presParOf" srcId="{8C5C2BE7-CBA6-4A49-932F-E7FB2A4EB75D}" destId="{94523877-0D78-4341-9AAC-46D3B493B9C9}" srcOrd="1" destOrd="0" presId="urn:microsoft.com/office/officeart/2005/8/layout/lProcess2"/>
    <dgm:cxn modelId="{3813B819-9DE7-45AE-9835-93DAAAE28A31}" type="presParOf" srcId="{8C5C2BE7-CBA6-4A49-932F-E7FB2A4EB75D}" destId="{DCC4101F-1A2F-45DB-8521-6FAE2F1451F9}" srcOrd="2" destOrd="0" presId="urn:microsoft.com/office/officeart/2005/8/layout/lProcess2"/>
    <dgm:cxn modelId="{7A55F24E-F9EA-4E32-B167-48FEAD92D2C3}" type="presParOf" srcId="{DCC4101F-1A2F-45DB-8521-6FAE2F1451F9}" destId="{1A7BB7C7-186D-428A-85DB-23B5BBE7DF88}" srcOrd="0" destOrd="0" presId="urn:microsoft.com/office/officeart/2005/8/layout/lProcess2"/>
    <dgm:cxn modelId="{1ABAEF2E-9155-47C8-85EB-9006A5D7BD48}" type="presParOf" srcId="{DCC4101F-1A2F-45DB-8521-6FAE2F1451F9}" destId="{718ADFCC-CB57-4B02-85D7-C9F5FDDF5285}" srcOrd="1" destOrd="0" presId="urn:microsoft.com/office/officeart/2005/8/layout/lProcess2"/>
    <dgm:cxn modelId="{55D8710E-32C9-487D-BD8B-0DD6EBA5246D}" type="presParOf" srcId="{DCC4101F-1A2F-45DB-8521-6FAE2F1451F9}" destId="{784F06F1-E836-4447-898C-A817A64CE667}" srcOrd="2" destOrd="0" presId="urn:microsoft.com/office/officeart/2005/8/layout/lProcess2"/>
    <dgm:cxn modelId="{0B3C8597-4185-49B8-BB89-82CD597E3544}" type="presParOf" srcId="{784F06F1-E836-4447-898C-A817A64CE667}" destId="{8546A404-0FD3-4A4E-B649-8B39454395C2}" srcOrd="0" destOrd="0" presId="urn:microsoft.com/office/officeart/2005/8/layout/lProcess2"/>
    <dgm:cxn modelId="{0805687F-4486-4F88-A8A7-ED6F8924ECC9}" type="presParOf" srcId="{8546A404-0FD3-4A4E-B649-8B39454395C2}" destId="{ED171942-A0A8-4000-8F8F-63DC9C753E76}" srcOrd="0" destOrd="0" presId="urn:microsoft.com/office/officeart/2005/8/layout/lProcess2"/>
    <dgm:cxn modelId="{5764E9C4-5C30-487E-A0DD-795C0A254032}" type="presParOf" srcId="{8546A404-0FD3-4A4E-B649-8B39454395C2}" destId="{D6C43D65-D371-4789-8F71-E30B1BC0349D}" srcOrd="1" destOrd="0" presId="urn:microsoft.com/office/officeart/2005/8/layout/lProcess2"/>
    <dgm:cxn modelId="{E43FFC7F-504F-406B-AFB2-294D4CDEE37E}" type="presParOf" srcId="{8546A404-0FD3-4A4E-B649-8B39454395C2}" destId="{F3E8B93D-16A5-49F4-8BFA-730834BD7F3F}" srcOrd="2" destOrd="0" presId="urn:microsoft.com/office/officeart/2005/8/layout/lProcess2"/>
    <dgm:cxn modelId="{4F35B123-0AF7-48DA-9EEE-FE95F22B4E60}" type="presParOf" srcId="{8C5C2BE7-CBA6-4A49-932F-E7FB2A4EB75D}" destId="{2FD73BAC-4A36-433F-914E-612717A5E808}" srcOrd="3" destOrd="0" presId="urn:microsoft.com/office/officeart/2005/8/layout/lProcess2"/>
    <dgm:cxn modelId="{C2062FA8-D8C5-46AB-A9CD-D256BE20C4A1}" type="presParOf" srcId="{8C5C2BE7-CBA6-4A49-932F-E7FB2A4EB75D}" destId="{913899B9-0967-44BF-952F-D4E438E9A460}" srcOrd="4" destOrd="0" presId="urn:microsoft.com/office/officeart/2005/8/layout/lProcess2"/>
    <dgm:cxn modelId="{2F345D59-AD86-4430-A11C-EDD74F7C4C5A}" type="presParOf" srcId="{913899B9-0967-44BF-952F-D4E438E9A460}" destId="{246EE711-A320-4782-A8BB-5876C73D5B2A}" srcOrd="0" destOrd="0" presId="urn:microsoft.com/office/officeart/2005/8/layout/lProcess2"/>
    <dgm:cxn modelId="{9778613B-2D9F-4C33-ACEC-C19ADD04CEA6}" type="presParOf" srcId="{913899B9-0967-44BF-952F-D4E438E9A460}" destId="{ECFD2617-E065-48EF-80CE-C6088AB73FB6}" srcOrd="1" destOrd="0" presId="urn:microsoft.com/office/officeart/2005/8/layout/lProcess2"/>
    <dgm:cxn modelId="{5CF7D5DC-C651-4E54-8F7C-35A64899AC0E}" type="presParOf" srcId="{913899B9-0967-44BF-952F-D4E438E9A460}" destId="{3991FDCD-DC80-49D7-8B61-49B54A135140}" srcOrd="2" destOrd="0" presId="urn:microsoft.com/office/officeart/2005/8/layout/lProcess2"/>
    <dgm:cxn modelId="{2E767E53-8F14-4B9D-AC4B-F653D04FB80F}" type="presParOf" srcId="{3991FDCD-DC80-49D7-8B61-49B54A135140}" destId="{043B61F1-1441-468B-A486-3395D8EFA29F}" srcOrd="0" destOrd="0" presId="urn:microsoft.com/office/officeart/2005/8/layout/lProcess2"/>
    <dgm:cxn modelId="{B33FB98F-E82D-4341-A703-CFCDA5177112}" type="presParOf" srcId="{043B61F1-1441-468B-A486-3395D8EFA29F}" destId="{C25DA3BA-E75E-412E-8F4B-FDE6E9731AFF}" srcOrd="0" destOrd="0" presId="urn:microsoft.com/office/officeart/2005/8/layout/lProcess2"/>
    <dgm:cxn modelId="{D8B45C58-AE29-423C-8658-7E8DEB4302D9}" type="presParOf" srcId="{043B61F1-1441-468B-A486-3395D8EFA29F}" destId="{49F0969F-C1EF-46A3-82EF-47F430F9F78E}" srcOrd="1" destOrd="0" presId="urn:microsoft.com/office/officeart/2005/8/layout/lProcess2"/>
    <dgm:cxn modelId="{C5CC688F-03C0-4C85-AD49-62C687F19442}" type="presParOf" srcId="{043B61F1-1441-468B-A486-3395D8EFA29F}" destId="{411B9E4E-B7B9-4A1C-B671-A1019B5B6C8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EC3FD-5E72-4A6E-85E2-BBAD7737490A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4445560-BFDA-4B33-9545-05724D0E679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Международная заявка РСТ</a:t>
          </a:r>
          <a:endParaRPr lang="ru-RU" sz="1600" b="1" dirty="0"/>
        </a:p>
      </dgm:t>
    </dgm:pt>
    <dgm:pt modelId="{E24A2FD3-AB5F-4499-85FF-B5165446E55F}" type="parTrans" cxnId="{F873C390-415D-4338-BCB4-A263FE3D553C}">
      <dgm:prSet/>
      <dgm:spPr/>
      <dgm:t>
        <a:bodyPr/>
        <a:lstStyle/>
        <a:p>
          <a:endParaRPr lang="ru-RU"/>
        </a:p>
      </dgm:t>
    </dgm:pt>
    <dgm:pt modelId="{3251BFFF-9639-4A76-948D-A5FAA309DA86}" type="sibTrans" cxnId="{F873C390-415D-4338-BCB4-A263FE3D553C}">
      <dgm:prSet/>
      <dgm:spPr/>
      <dgm:t>
        <a:bodyPr/>
        <a:lstStyle/>
        <a:p>
          <a:endParaRPr lang="ru-RU"/>
        </a:p>
      </dgm:t>
    </dgm:pt>
    <dgm:pt modelId="{6E1EA34C-3E4A-4E75-8FCF-F3B1599E4E6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70% (макс. 50т.р.)</a:t>
          </a:r>
          <a:endParaRPr lang="ru-RU" sz="1400" dirty="0"/>
        </a:p>
      </dgm:t>
    </dgm:pt>
    <dgm:pt modelId="{D86F7838-BFD1-49CA-B2B8-C2251D5862A0}" type="parTrans" cxnId="{A8512564-EF13-4EFF-9B25-EA2A106FB6A0}">
      <dgm:prSet/>
      <dgm:spPr/>
      <dgm:t>
        <a:bodyPr/>
        <a:lstStyle/>
        <a:p>
          <a:endParaRPr lang="ru-RU"/>
        </a:p>
      </dgm:t>
    </dgm:pt>
    <dgm:pt modelId="{5873FC70-53D8-487F-8600-15649C682476}" type="sibTrans" cxnId="{A8512564-EF13-4EFF-9B25-EA2A106FB6A0}">
      <dgm:prSet/>
      <dgm:spPr/>
      <dgm:t>
        <a:bodyPr/>
        <a:lstStyle/>
        <a:p>
          <a:endParaRPr lang="ru-RU"/>
        </a:p>
      </dgm:t>
    </dgm:pt>
    <dgm:pt modelId="{2614B516-735C-469F-BFDE-6888C0B9A97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9B37E344-15F1-4306-8243-5E2B4E129D6B}" type="parTrans" cxnId="{1366FB8F-EB00-485A-9D95-65876DD7C9F4}">
      <dgm:prSet/>
      <dgm:spPr/>
      <dgm:t>
        <a:bodyPr/>
        <a:lstStyle/>
        <a:p>
          <a:endParaRPr lang="ru-RU"/>
        </a:p>
      </dgm:t>
    </dgm:pt>
    <dgm:pt modelId="{183E6CD4-C760-4038-BDF5-8E2F8B4C207A}" type="sibTrans" cxnId="{1366FB8F-EB00-485A-9D95-65876DD7C9F4}">
      <dgm:prSet/>
      <dgm:spPr/>
      <dgm:t>
        <a:bodyPr/>
        <a:lstStyle/>
        <a:p>
          <a:endParaRPr lang="ru-RU"/>
        </a:p>
      </dgm:t>
    </dgm:pt>
    <dgm:pt modelId="{897A2378-6795-42D8-9586-B7692601009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США 	- 325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ЕС 	- 525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Япония - 260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КНР	- 200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Корея 	- 200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Др. страны - 160 </a:t>
          </a:r>
          <a:r>
            <a:rPr lang="ru-RU" sz="1400" dirty="0" err="1" smtClean="0"/>
            <a:t>т.р</a:t>
          </a:r>
          <a:r>
            <a:rPr lang="ru-RU" sz="1400" dirty="0" smtClean="0"/>
            <a:t>.</a:t>
          </a:r>
          <a:endParaRPr lang="ru-RU" sz="1400" dirty="0"/>
        </a:p>
      </dgm:t>
    </dgm:pt>
    <dgm:pt modelId="{E48BF757-FD85-45F5-BCEE-5C8B629B9B1C}" type="parTrans" cxnId="{DDBB4C23-083B-4F41-A82E-CF2045407262}">
      <dgm:prSet/>
      <dgm:spPr/>
      <dgm:t>
        <a:bodyPr/>
        <a:lstStyle/>
        <a:p>
          <a:endParaRPr lang="ru-RU"/>
        </a:p>
      </dgm:t>
    </dgm:pt>
    <dgm:pt modelId="{019F20BA-C338-4D97-BA3E-AD59C3995754}" type="sibTrans" cxnId="{DDBB4C23-083B-4F41-A82E-CF2045407262}">
      <dgm:prSet/>
      <dgm:spPr/>
      <dgm:t>
        <a:bodyPr/>
        <a:lstStyle/>
        <a:p>
          <a:endParaRPr lang="ru-RU"/>
        </a:p>
      </dgm:t>
    </dgm:pt>
    <dgm:pt modelId="{B34A6D67-822E-4244-AD79-03E38E94296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Заявка на международную регистрацию товарного знака </a:t>
          </a:r>
          <a:endParaRPr lang="ru-RU" sz="1600" b="1" dirty="0"/>
        </a:p>
      </dgm:t>
    </dgm:pt>
    <dgm:pt modelId="{2EB5D772-38F0-420E-8B8D-793FBB69EE9A}" type="parTrans" cxnId="{31E113EA-2E1A-407A-8D9C-DB887D31FBDE}">
      <dgm:prSet/>
      <dgm:spPr/>
      <dgm:t>
        <a:bodyPr/>
        <a:lstStyle/>
        <a:p>
          <a:endParaRPr lang="ru-RU"/>
        </a:p>
      </dgm:t>
    </dgm:pt>
    <dgm:pt modelId="{A6D150BE-6AD0-46D3-91C9-A9DACCAF0366}" type="sibTrans" cxnId="{31E113EA-2E1A-407A-8D9C-DB887D31FBDE}">
      <dgm:prSet/>
      <dgm:spPr/>
      <dgm:t>
        <a:bodyPr/>
        <a:lstStyle/>
        <a:p>
          <a:endParaRPr lang="ru-RU"/>
        </a:p>
      </dgm:t>
    </dgm:pt>
    <dgm:pt modelId="{FC9442C5-A3EA-4E39-A914-F9E987C0B91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70% (макс. 50т.р.)</a:t>
          </a:r>
          <a:endParaRPr lang="ru-RU" sz="1400" dirty="0"/>
        </a:p>
      </dgm:t>
    </dgm:pt>
    <dgm:pt modelId="{61227F5A-68B7-4211-8C23-D3C1E9B3AF32}" type="parTrans" cxnId="{B202DC23-61C5-4589-B628-AC1055059314}">
      <dgm:prSet/>
      <dgm:spPr/>
      <dgm:t>
        <a:bodyPr/>
        <a:lstStyle/>
        <a:p>
          <a:endParaRPr lang="ru-RU"/>
        </a:p>
      </dgm:t>
    </dgm:pt>
    <dgm:pt modelId="{C7EBCA6F-A8C9-45DB-8B07-64FEA14ADE5A}" type="sibTrans" cxnId="{B202DC23-61C5-4589-B628-AC1055059314}">
      <dgm:prSet/>
      <dgm:spPr/>
      <dgm:t>
        <a:bodyPr/>
        <a:lstStyle/>
        <a:p>
          <a:endParaRPr lang="ru-RU"/>
        </a:p>
      </dgm:t>
    </dgm:pt>
    <dgm:pt modelId="{D122D0FC-F2A5-415B-8FA9-106404D1273F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C3727244-C4EE-40F5-BDCE-FAF8D455E667}" type="parTrans" cxnId="{A08D0BC6-D258-4CF2-9614-62B105E693F6}">
      <dgm:prSet/>
      <dgm:spPr/>
      <dgm:t>
        <a:bodyPr/>
        <a:lstStyle/>
        <a:p>
          <a:endParaRPr lang="ru-RU"/>
        </a:p>
      </dgm:t>
    </dgm:pt>
    <dgm:pt modelId="{68B1CC39-3382-483B-9E6F-F5E7FC94D9D4}" type="sibTrans" cxnId="{A08D0BC6-D258-4CF2-9614-62B105E693F6}">
      <dgm:prSet/>
      <dgm:spPr/>
      <dgm:t>
        <a:bodyPr/>
        <a:lstStyle/>
        <a:p>
          <a:endParaRPr lang="ru-RU"/>
        </a:p>
      </dgm:t>
    </dgm:pt>
    <dgm:pt modelId="{9088173E-D3DB-4A8D-BF20-CC9472807CC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 подготовку, подачу и делопроизводство</a:t>
          </a:r>
          <a:endParaRPr lang="ru-RU" sz="1400" dirty="0"/>
        </a:p>
      </dgm:t>
    </dgm:pt>
    <dgm:pt modelId="{F1AD65A2-F1F1-4A56-9C58-FCEAAF5B0B9F}" type="parTrans" cxnId="{3FEAAA24-D28B-4093-A416-08E518CF88E3}">
      <dgm:prSet/>
      <dgm:spPr/>
      <dgm:t>
        <a:bodyPr/>
        <a:lstStyle/>
        <a:p>
          <a:endParaRPr lang="ru-RU"/>
        </a:p>
      </dgm:t>
    </dgm:pt>
    <dgm:pt modelId="{CCE209A3-8966-4918-9389-A0D2F7D06E20}" type="sibTrans" cxnId="{3FEAAA24-D28B-4093-A416-08E518CF88E3}">
      <dgm:prSet/>
      <dgm:spPr/>
      <dgm:t>
        <a:bodyPr/>
        <a:lstStyle/>
        <a:p>
          <a:endParaRPr lang="ru-RU"/>
        </a:p>
      </dgm:t>
    </dgm:pt>
    <dgm:pt modelId="{3289DE38-2779-4C51-8403-5FDC8F16D1C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/>
            <a:t>Заявка в зарубежное национальное/ региональное патентное ведомство (изобретение, полезная модель, промышленный образец)</a:t>
          </a:r>
          <a:endParaRPr lang="ru-RU" sz="1600" b="1" dirty="0"/>
        </a:p>
      </dgm:t>
    </dgm:pt>
    <dgm:pt modelId="{D93FCAC1-0639-477D-A957-EDD715D0B221}" type="parTrans" cxnId="{26D33005-AF9C-48DA-9ED1-0BE41A040524}">
      <dgm:prSet/>
      <dgm:spPr/>
      <dgm:t>
        <a:bodyPr/>
        <a:lstStyle/>
        <a:p>
          <a:endParaRPr lang="ru-RU"/>
        </a:p>
      </dgm:t>
    </dgm:pt>
    <dgm:pt modelId="{4A2A2CE4-DC85-468F-9298-60AF726CF88A}" type="sibTrans" cxnId="{26D33005-AF9C-48DA-9ED1-0BE41A040524}">
      <dgm:prSet/>
      <dgm:spPr/>
      <dgm:t>
        <a:bodyPr/>
        <a:lstStyle/>
        <a:p>
          <a:endParaRPr lang="ru-RU"/>
        </a:p>
      </dgm:t>
    </dgm:pt>
    <dgm:pt modelId="{8C5C2BE7-CBA6-4A49-932F-E7FB2A4EB75D}" type="pres">
      <dgm:prSet presAssocID="{126EC3FD-5E72-4A6E-85E2-BBAD7737490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5292A3-7FCE-4B69-AEFD-4EAE5430ABBD}" type="pres">
      <dgm:prSet presAssocID="{84445560-BFDA-4B33-9545-05724D0E679C}" presName="compNode" presStyleCnt="0"/>
      <dgm:spPr/>
    </dgm:pt>
    <dgm:pt modelId="{532C1624-0111-4200-AF9A-3E3EC9B2F94A}" type="pres">
      <dgm:prSet presAssocID="{84445560-BFDA-4B33-9545-05724D0E679C}" presName="aNode" presStyleLbl="bgShp" presStyleIdx="0" presStyleCnt="3"/>
      <dgm:spPr/>
      <dgm:t>
        <a:bodyPr/>
        <a:lstStyle/>
        <a:p>
          <a:endParaRPr lang="en-US"/>
        </a:p>
      </dgm:t>
    </dgm:pt>
    <dgm:pt modelId="{1E77F4DC-0831-4E6B-9A46-F8478A2036EC}" type="pres">
      <dgm:prSet presAssocID="{84445560-BFDA-4B33-9545-05724D0E679C}" presName="textNode" presStyleLbl="bgShp" presStyleIdx="0" presStyleCnt="3"/>
      <dgm:spPr/>
      <dgm:t>
        <a:bodyPr/>
        <a:lstStyle/>
        <a:p>
          <a:endParaRPr lang="en-US"/>
        </a:p>
      </dgm:t>
    </dgm:pt>
    <dgm:pt modelId="{A72DBBD9-B95E-4DE7-B721-778192888DBE}" type="pres">
      <dgm:prSet presAssocID="{84445560-BFDA-4B33-9545-05724D0E679C}" presName="compChildNode" presStyleCnt="0"/>
      <dgm:spPr/>
    </dgm:pt>
    <dgm:pt modelId="{70397D62-8376-41C3-B778-9821E3CE19A6}" type="pres">
      <dgm:prSet presAssocID="{84445560-BFDA-4B33-9545-05724D0E679C}" presName="theInnerList" presStyleCnt="0"/>
      <dgm:spPr/>
    </dgm:pt>
    <dgm:pt modelId="{1892DEDD-273F-4A98-874D-A7F9BC416B49}" type="pres">
      <dgm:prSet presAssocID="{D122D0FC-F2A5-415B-8FA9-106404D1273F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05E0B-FF4C-48E9-BAFF-0E110FD364D2}" type="pres">
      <dgm:prSet presAssocID="{D122D0FC-F2A5-415B-8FA9-106404D1273F}" presName="aSpace2" presStyleCnt="0"/>
      <dgm:spPr/>
    </dgm:pt>
    <dgm:pt modelId="{F0797F96-9127-4599-AE40-C99269CEA98C}" type="pres">
      <dgm:prSet presAssocID="{6E1EA34C-3E4A-4E75-8FCF-F3B1599E4E6A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23877-0D78-4341-9AAC-46D3B493B9C9}" type="pres">
      <dgm:prSet presAssocID="{84445560-BFDA-4B33-9545-05724D0E679C}" presName="aSpace" presStyleCnt="0"/>
      <dgm:spPr/>
    </dgm:pt>
    <dgm:pt modelId="{DCC4101F-1A2F-45DB-8521-6FAE2F1451F9}" type="pres">
      <dgm:prSet presAssocID="{3289DE38-2779-4C51-8403-5FDC8F16D1CD}" presName="compNode" presStyleCnt="0"/>
      <dgm:spPr/>
    </dgm:pt>
    <dgm:pt modelId="{1A7BB7C7-186D-428A-85DB-23B5BBE7DF88}" type="pres">
      <dgm:prSet presAssocID="{3289DE38-2779-4C51-8403-5FDC8F16D1CD}" presName="aNode" presStyleLbl="bgShp" presStyleIdx="1" presStyleCnt="3"/>
      <dgm:spPr/>
      <dgm:t>
        <a:bodyPr/>
        <a:lstStyle/>
        <a:p>
          <a:endParaRPr lang="ru-RU"/>
        </a:p>
      </dgm:t>
    </dgm:pt>
    <dgm:pt modelId="{718ADFCC-CB57-4B02-85D7-C9F5FDDF5285}" type="pres">
      <dgm:prSet presAssocID="{3289DE38-2779-4C51-8403-5FDC8F16D1CD}" presName="textNode" presStyleLbl="bgShp" presStyleIdx="1" presStyleCnt="3"/>
      <dgm:spPr/>
      <dgm:t>
        <a:bodyPr/>
        <a:lstStyle/>
        <a:p>
          <a:endParaRPr lang="ru-RU"/>
        </a:p>
      </dgm:t>
    </dgm:pt>
    <dgm:pt modelId="{784F06F1-E836-4447-898C-A817A64CE667}" type="pres">
      <dgm:prSet presAssocID="{3289DE38-2779-4C51-8403-5FDC8F16D1CD}" presName="compChildNode" presStyleCnt="0"/>
      <dgm:spPr/>
    </dgm:pt>
    <dgm:pt modelId="{8546A404-0FD3-4A4E-B649-8B39454395C2}" type="pres">
      <dgm:prSet presAssocID="{3289DE38-2779-4C51-8403-5FDC8F16D1CD}" presName="theInnerList" presStyleCnt="0"/>
      <dgm:spPr/>
    </dgm:pt>
    <dgm:pt modelId="{ED171942-A0A8-4000-8F8F-63DC9C753E76}" type="pres">
      <dgm:prSet presAssocID="{2614B516-735C-469F-BFDE-6888C0B9A97D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43D65-D371-4789-8F71-E30B1BC0349D}" type="pres">
      <dgm:prSet presAssocID="{2614B516-735C-469F-BFDE-6888C0B9A97D}" presName="aSpace2" presStyleCnt="0"/>
      <dgm:spPr/>
    </dgm:pt>
    <dgm:pt modelId="{F3E8B93D-16A5-49F4-8BFA-730834BD7F3F}" type="pres">
      <dgm:prSet presAssocID="{897A2378-6795-42D8-9586-B7692601009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3BAC-4A36-433F-914E-612717A5E808}" type="pres">
      <dgm:prSet presAssocID="{3289DE38-2779-4C51-8403-5FDC8F16D1CD}" presName="aSpace" presStyleCnt="0"/>
      <dgm:spPr/>
    </dgm:pt>
    <dgm:pt modelId="{913899B9-0967-44BF-952F-D4E438E9A460}" type="pres">
      <dgm:prSet presAssocID="{B34A6D67-822E-4244-AD79-03E38E942966}" presName="compNode" presStyleCnt="0"/>
      <dgm:spPr/>
    </dgm:pt>
    <dgm:pt modelId="{246EE711-A320-4782-A8BB-5876C73D5B2A}" type="pres">
      <dgm:prSet presAssocID="{B34A6D67-822E-4244-AD79-03E38E942966}" presName="aNode" presStyleLbl="bgShp" presStyleIdx="2" presStyleCnt="3"/>
      <dgm:spPr/>
      <dgm:t>
        <a:bodyPr/>
        <a:lstStyle/>
        <a:p>
          <a:endParaRPr lang="ru-RU"/>
        </a:p>
      </dgm:t>
    </dgm:pt>
    <dgm:pt modelId="{ECFD2617-E065-48EF-80CE-C6088AB73FB6}" type="pres">
      <dgm:prSet presAssocID="{B34A6D67-822E-4244-AD79-03E38E942966}" presName="textNode" presStyleLbl="bgShp" presStyleIdx="2" presStyleCnt="3"/>
      <dgm:spPr/>
      <dgm:t>
        <a:bodyPr/>
        <a:lstStyle/>
        <a:p>
          <a:endParaRPr lang="en-US"/>
        </a:p>
      </dgm:t>
    </dgm:pt>
    <dgm:pt modelId="{3991FDCD-DC80-49D7-8B61-49B54A135140}" type="pres">
      <dgm:prSet presAssocID="{B34A6D67-822E-4244-AD79-03E38E942966}" presName="compChildNode" presStyleCnt="0"/>
      <dgm:spPr/>
    </dgm:pt>
    <dgm:pt modelId="{043B61F1-1441-468B-A486-3395D8EFA29F}" type="pres">
      <dgm:prSet presAssocID="{B34A6D67-822E-4244-AD79-03E38E942966}" presName="theInnerList" presStyleCnt="0"/>
      <dgm:spPr/>
    </dgm:pt>
    <dgm:pt modelId="{C25DA3BA-E75E-412E-8F4B-FDE6E9731AFF}" type="pres">
      <dgm:prSet presAssocID="{9088173E-D3DB-4A8D-BF20-CC9472807CCF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F0969F-C1EF-46A3-82EF-47F430F9F78E}" type="pres">
      <dgm:prSet presAssocID="{9088173E-D3DB-4A8D-BF20-CC9472807CCF}" presName="aSpace2" presStyleCnt="0"/>
      <dgm:spPr/>
    </dgm:pt>
    <dgm:pt modelId="{411B9E4E-B7B9-4A1C-B671-A1019B5B6C85}" type="pres">
      <dgm:prSet presAssocID="{FC9442C5-A3EA-4E39-A914-F9E987C0B915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32038B-2DA3-475B-85CF-7CA2776C328D}" type="presOf" srcId="{B34A6D67-822E-4244-AD79-03E38E942966}" destId="{ECFD2617-E065-48EF-80CE-C6088AB73FB6}" srcOrd="1" destOrd="0" presId="urn:microsoft.com/office/officeart/2005/8/layout/lProcess2"/>
    <dgm:cxn modelId="{26D33005-AF9C-48DA-9ED1-0BE41A040524}" srcId="{126EC3FD-5E72-4A6E-85E2-BBAD7737490A}" destId="{3289DE38-2779-4C51-8403-5FDC8F16D1CD}" srcOrd="1" destOrd="0" parTransId="{D93FCAC1-0639-477D-A957-EDD715D0B221}" sibTransId="{4A2A2CE4-DC85-468F-9298-60AF726CF88A}"/>
    <dgm:cxn modelId="{A08D0BC6-D258-4CF2-9614-62B105E693F6}" srcId="{84445560-BFDA-4B33-9545-05724D0E679C}" destId="{D122D0FC-F2A5-415B-8FA9-106404D1273F}" srcOrd="0" destOrd="0" parTransId="{C3727244-C4EE-40F5-BDCE-FAF8D455E667}" sibTransId="{68B1CC39-3382-483B-9E6F-F5E7FC94D9D4}"/>
    <dgm:cxn modelId="{53CBEEB8-E58B-44B8-BCCD-4B1C92B962BB}" type="presOf" srcId="{6E1EA34C-3E4A-4E75-8FCF-F3B1599E4E6A}" destId="{F0797F96-9127-4599-AE40-C99269CEA98C}" srcOrd="0" destOrd="0" presId="urn:microsoft.com/office/officeart/2005/8/layout/lProcess2"/>
    <dgm:cxn modelId="{240FBA6D-590D-49E1-8AE1-6EACC9D0F0FF}" type="presOf" srcId="{897A2378-6795-42D8-9586-B7692601009C}" destId="{F3E8B93D-16A5-49F4-8BFA-730834BD7F3F}" srcOrd="0" destOrd="0" presId="urn:microsoft.com/office/officeart/2005/8/layout/lProcess2"/>
    <dgm:cxn modelId="{B202DC23-61C5-4589-B628-AC1055059314}" srcId="{B34A6D67-822E-4244-AD79-03E38E942966}" destId="{FC9442C5-A3EA-4E39-A914-F9E987C0B915}" srcOrd="1" destOrd="0" parTransId="{61227F5A-68B7-4211-8C23-D3C1E9B3AF32}" sibTransId="{C7EBCA6F-A8C9-45DB-8B07-64FEA14ADE5A}"/>
    <dgm:cxn modelId="{6BAD0C59-4FB3-4369-B521-C7852DE0A444}" type="presOf" srcId="{84445560-BFDA-4B33-9545-05724D0E679C}" destId="{532C1624-0111-4200-AF9A-3E3EC9B2F94A}" srcOrd="0" destOrd="0" presId="urn:microsoft.com/office/officeart/2005/8/layout/lProcess2"/>
    <dgm:cxn modelId="{682D8088-4B02-4464-B603-0E0890797E64}" type="presOf" srcId="{3289DE38-2779-4C51-8403-5FDC8F16D1CD}" destId="{1A7BB7C7-186D-428A-85DB-23B5BBE7DF88}" srcOrd="0" destOrd="0" presId="urn:microsoft.com/office/officeart/2005/8/layout/lProcess2"/>
    <dgm:cxn modelId="{31E113EA-2E1A-407A-8D9C-DB887D31FBDE}" srcId="{126EC3FD-5E72-4A6E-85E2-BBAD7737490A}" destId="{B34A6D67-822E-4244-AD79-03E38E942966}" srcOrd="2" destOrd="0" parTransId="{2EB5D772-38F0-420E-8B8D-793FBB69EE9A}" sibTransId="{A6D150BE-6AD0-46D3-91C9-A9DACCAF0366}"/>
    <dgm:cxn modelId="{A7F025F0-2F74-4992-8157-5625805CE9F3}" type="presOf" srcId="{126EC3FD-5E72-4A6E-85E2-BBAD7737490A}" destId="{8C5C2BE7-CBA6-4A49-932F-E7FB2A4EB75D}" srcOrd="0" destOrd="0" presId="urn:microsoft.com/office/officeart/2005/8/layout/lProcess2"/>
    <dgm:cxn modelId="{B0FCC95C-8A97-458C-99EE-A94978AE0702}" type="presOf" srcId="{FC9442C5-A3EA-4E39-A914-F9E987C0B915}" destId="{411B9E4E-B7B9-4A1C-B671-A1019B5B6C85}" srcOrd="0" destOrd="0" presId="urn:microsoft.com/office/officeart/2005/8/layout/lProcess2"/>
    <dgm:cxn modelId="{A8512564-EF13-4EFF-9B25-EA2A106FB6A0}" srcId="{84445560-BFDA-4B33-9545-05724D0E679C}" destId="{6E1EA34C-3E4A-4E75-8FCF-F3B1599E4E6A}" srcOrd="1" destOrd="0" parTransId="{D86F7838-BFD1-49CA-B2B8-C2251D5862A0}" sibTransId="{5873FC70-53D8-487F-8600-15649C682476}"/>
    <dgm:cxn modelId="{F873C390-415D-4338-BCB4-A263FE3D553C}" srcId="{126EC3FD-5E72-4A6E-85E2-BBAD7737490A}" destId="{84445560-BFDA-4B33-9545-05724D0E679C}" srcOrd="0" destOrd="0" parTransId="{E24A2FD3-AB5F-4499-85FF-B5165446E55F}" sibTransId="{3251BFFF-9639-4A76-948D-A5FAA309DA86}"/>
    <dgm:cxn modelId="{D2ABD7B9-D380-4E08-9DDB-99BF43D2A51C}" type="presOf" srcId="{B34A6D67-822E-4244-AD79-03E38E942966}" destId="{246EE711-A320-4782-A8BB-5876C73D5B2A}" srcOrd="0" destOrd="0" presId="urn:microsoft.com/office/officeart/2005/8/layout/lProcess2"/>
    <dgm:cxn modelId="{289DAD72-E16B-4403-86BC-1CC49A25513C}" type="presOf" srcId="{D122D0FC-F2A5-415B-8FA9-106404D1273F}" destId="{1892DEDD-273F-4A98-874D-A7F9BC416B49}" srcOrd="0" destOrd="0" presId="urn:microsoft.com/office/officeart/2005/8/layout/lProcess2"/>
    <dgm:cxn modelId="{806521CD-6A30-45A0-9A23-7E59631D1840}" type="presOf" srcId="{3289DE38-2779-4C51-8403-5FDC8F16D1CD}" destId="{718ADFCC-CB57-4B02-85D7-C9F5FDDF5285}" srcOrd="1" destOrd="0" presId="urn:microsoft.com/office/officeart/2005/8/layout/lProcess2"/>
    <dgm:cxn modelId="{F7AEE547-753D-4255-A96B-5B6AC25D808F}" type="presOf" srcId="{9088173E-D3DB-4A8D-BF20-CC9472807CCF}" destId="{C25DA3BA-E75E-412E-8F4B-FDE6E9731AFF}" srcOrd="0" destOrd="0" presId="urn:microsoft.com/office/officeart/2005/8/layout/lProcess2"/>
    <dgm:cxn modelId="{3FEAAA24-D28B-4093-A416-08E518CF88E3}" srcId="{B34A6D67-822E-4244-AD79-03E38E942966}" destId="{9088173E-D3DB-4A8D-BF20-CC9472807CCF}" srcOrd="0" destOrd="0" parTransId="{F1AD65A2-F1F1-4A56-9C58-FCEAAF5B0B9F}" sibTransId="{CCE209A3-8966-4918-9389-A0D2F7D06E20}"/>
    <dgm:cxn modelId="{71D2EF40-42DA-4FF7-9B23-B429F8E8DC4D}" type="presOf" srcId="{84445560-BFDA-4B33-9545-05724D0E679C}" destId="{1E77F4DC-0831-4E6B-9A46-F8478A2036EC}" srcOrd="1" destOrd="0" presId="urn:microsoft.com/office/officeart/2005/8/layout/lProcess2"/>
    <dgm:cxn modelId="{25011A3B-C518-47FF-B88F-8DECA5C9A7CB}" type="presOf" srcId="{2614B516-735C-469F-BFDE-6888C0B9A97D}" destId="{ED171942-A0A8-4000-8F8F-63DC9C753E76}" srcOrd="0" destOrd="0" presId="urn:microsoft.com/office/officeart/2005/8/layout/lProcess2"/>
    <dgm:cxn modelId="{1366FB8F-EB00-485A-9D95-65876DD7C9F4}" srcId="{3289DE38-2779-4C51-8403-5FDC8F16D1CD}" destId="{2614B516-735C-469F-BFDE-6888C0B9A97D}" srcOrd="0" destOrd="0" parTransId="{9B37E344-15F1-4306-8243-5E2B4E129D6B}" sibTransId="{183E6CD4-C760-4038-BDF5-8E2F8B4C207A}"/>
    <dgm:cxn modelId="{DDBB4C23-083B-4F41-A82E-CF2045407262}" srcId="{3289DE38-2779-4C51-8403-5FDC8F16D1CD}" destId="{897A2378-6795-42D8-9586-B7692601009C}" srcOrd="1" destOrd="0" parTransId="{E48BF757-FD85-45F5-BCEE-5C8B629B9B1C}" sibTransId="{019F20BA-C338-4D97-BA3E-AD59C3995754}"/>
    <dgm:cxn modelId="{C302035A-3B16-48D0-A448-6D8C367C7762}" type="presParOf" srcId="{8C5C2BE7-CBA6-4A49-932F-E7FB2A4EB75D}" destId="{305292A3-7FCE-4B69-AEFD-4EAE5430ABBD}" srcOrd="0" destOrd="0" presId="urn:microsoft.com/office/officeart/2005/8/layout/lProcess2"/>
    <dgm:cxn modelId="{C2922071-DA63-4209-A909-0943DFB30298}" type="presParOf" srcId="{305292A3-7FCE-4B69-AEFD-4EAE5430ABBD}" destId="{532C1624-0111-4200-AF9A-3E3EC9B2F94A}" srcOrd="0" destOrd="0" presId="urn:microsoft.com/office/officeart/2005/8/layout/lProcess2"/>
    <dgm:cxn modelId="{56A9C841-A517-4074-89FD-06038A4B8881}" type="presParOf" srcId="{305292A3-7FCE-4B69-AEFD-4EAE5430ABBD}" destId="{1E77F4DC-0831-4E6B-9A46-F8478A2036EC}" srcOrd="1" destOrd="0" presId="urn:microsoft.com/office/officeart/2005/8/layout/lProcess2"/>
    <dgm:cxn modelId="{1D031345-81DD-4FEC-B87B-52A9CDBB4310}" type="presParOf" srcId="{305292A3-7FCE-4B69-AEFD-4EAE5430ABBD}" destId="{A72DBBD9-B95E-4DE7-B721-778192888DBE}" srcOrd="2" destOrd="0" presId="urn:microsoft.com/office/officeart/2005/8/layout/lProcess2"/>
    <dgm:cxn modelId="{A4496C21-A3FD-49E8-AABD-23E5CABB287A}" type="presParOf" srcId="{A72DBBD9-B95E-4DE7-B721-778192888DBE}" destId="{70397D62-8376-41C3-B778-9821E3CE19A6}" srcOrd="0" destOrd="0" presId="urn:microsoft.com/office/officeart/2005/8/layout/lProcess2"/>
    <dgm:cxn modelId="{6AE7A3DD-51CB-44D4-8A87-FA202B332FB5}" type="presParOf" srcId="{70397D62-8376-41C3-B778-9821E3CE19A6}" destId="{1892DEDD-273F-4A98-874D-A7F9BC416B49}" srcOrd="0" destOrd="0" presId="urn:microsoft.com/office/officeart/2005/8/layout/lProcess2"/>
    <dgm:cxn modelId="{AE35218E-1800-40B0-A856-3DBE60F2561C}" type="presParOf" srcId="{70397D62-8376-41C3-B778-9821E3CE19A6}" destId="{48505E0B-FF4C-48E9-BAFF-0E110FD364D2}" srcOrd="1" destOrd="0" presId="urn:microsoft.com/office/officeart/2005/8/layout/lProcess2"/>
    <dgm:cxn modelId="{E24B68EC-C00B-4C93-ACEA-A01FBEC4751C}" type="presParOf" srcId="{70397D62-8376-41C3-B778-9821E3CE19A6}" destId="{F0797F96-9127-4599-AE40-C99269CEA98C}" srcOrd="2" destOrd="0" presId="urn:microsoft.com/office/officeart/2005/8/layout/lProcess2"/>
    <dgm:cxn modelId="{CCBD2BDF-063A-4D6F-93C5-99F472E72A05}" type="presParOf" srcId="{8C5C2BE7-CBA6-4A49-932F-E7FB2A4EB75D}" destId="{94523877-0D78-4341-9AAC-46D3B493B9C9}" srcOrd="1" destOrd="0" presId="urn:microsoft.com/office/officeart/2005/8/layout/lProcess2"/>
    <dgm:cxn modelId="{3813B819-9DE7-45AE-9835-93DAAAE28A31}" type="presParOf" srcId="{8C5C2BE7-CBA6-4A49-932F-E7FB2A4EB75D}" destId="{DCC4101F-1A2F-45DB-8521-6FAE2F1451F9}" srcOrd="2" destOrd="0" presId="urn:microsoft.com/office/officeart/2005/8/layout/lProcess2"/>
    <dgm:cxn modelId="{7A55F24E-F9EA-4E32-B167-48FEAD92D2C3}" type="presParOf" srcId="{DCC4101F-1A2F-45DB-8521-6FAE2F1451F9}" destId="{1A7BB7C7-186D-428A-85DB-23B5BBE7DF88}" srcOrd="0" destOrd="0" presId="urn:microsoft.com/office/officeart/2005/8/layout/lProcess2"/>
    <dgm:cxn modelId="{1ABAEF2E-9155-47C8-85EB-9006A5D7BD48}" type="presParOf" srcId="{DCC4101F-1A2F-45DB-8521-6FAE2F1451F9}" destId="{718ADFCC-CB57-4B02-85D7-C9F5FDDF5285}" srcOrd="1" destOrd="0" presId="urn:microsoft.com/office/officeart/2005/8/layout/lProcess2"/>
    <dgm:cxn modelId="{55D8710E-32C9-487D-BD8B-0DD6EBA5246D}" type="presParOf" srcId="{DCC4101F-1A2F-45DB-8521-6FAE2F1451F9}" destId="{784F06F1-E836-4447-898C-A817A64CE667}" srcOrd="2" destOrd="0" presId="urn:microsoft.com/office/officeart/2005/8/layout/lProcess2"/>
    <dgm:cxn modelId="{0B3C8597-4185-49B8-BB89-82CD597E3544}" type="presParOf" srcId="{784F06F1-E836-4447-898C-A817A64CE667}" destId="{8546A404-0FD3-4A4E-B649-8B39454395C2}" srcOrd="0" destOrd="0" presId="urn:microsoft.com/office/officeart/2005/8/layout/lProcess2"/>
    <dgm:cxn modelId="{0805687F-4486-4F88-A8A7-ED6F8924ECC9}" type="presParOf" srcId="{8546A404-0FD3-4A4E-B649-8B39454395C2}" destId="{ED171942-A0A8-4000-8F8F-63DC9C753E76}" srcOrd="0" destOrd="0" presId="urn:microsoft.com/office/officeart/2005/8/layout/lProcess2"/>
    <dgm:cxn modelId="{5764E9C4-5C30-487E-A0DD-795C0A254032}" type="presParOf" srcId="{8546A404-0FD3-4A4E-B649-8B39454395C2}" destId="{D6C43D65-D371-4789-8F71-E30B1BC0349D}" srcOrd="1" destOrd="0" presId="urn:microsoft.com/office/officeart/2005/8/layout/lProcess2"/>
    <dgm:cxn modelId="{E43FFC7F-504F-406B-AFB2-294D4CDEE37E}" type="presParOf" srcId="{8546A404-0FD3-4A4E-B649-8B39454395C2}" destId="{F3E8B93D-16A5-49F4-8BFA-730834BD7F3F}" srcOrd="2" destOrd="0" presId="urn:microsoft.com/office/officeart/2005/8/layout/lProcess2"/>
    <dgm:cxn modelId="{4F35B123-0AF7-48DA-9EEE-FE95F22B4E60}" type="presParOf" srcId="{8C5C2BE7-CBA6-4A49-932F-E7FB2A4EB75D}" destId="{2FD73BAC-4A36-433F-914E-612717A5E808}" srcOrd="3" destOrd="0" presId="urn:microsoft.com/office/officeart/2005/8/layout/lProcess2"/>
    <dgm:cxn modelId="{C2062FA8-D8C5-46AB-A9CD-D256BE20C4A1}" type="presParOf" srcId="{8C5C2BE7-CBA6-4A49-932F-E7FB2A4EB75D}" destId="{913899B9-0967-44BF-952F-D4E438E9A460}" srcOrd="4" destOrd="0" presId="urn:microsoft.com/office/officeart/2005/8/layout/lProcess2"/>
    <dgm:cxn modelId="{2F345D59-AD86-4430-A11C-EDD74F7C4C5A}" type="presParOf" srcId="{913899B9-0967-44BF-952F-D4E438E9A460}" destId="{246EE711-A320-4782-A8BB-5876C73D5B2A}" srcOrd="0" destOrd="0" presId="urn:microsoft.com/office/officeart/2005/8/layout/lProcess2"/>
    <dgm:cxn modelId="{9778613B-2D9F-4C33-ACEC-C19ADD04CEA6}" type="presParOf" srcId="{913899B9-0967-44BF-952F-D4E438E9A460}" destId="{ECFD2617-E065-48EF-80CE-C6088AB73FB6}" srcOrd="1" destOrd="0" presId="urn:microsoft.com/office/officeart/2005/8/layout/lProcess2"/>
    <dgm:cxn modelId="{5CF7D5DC-C651-4E54-8F7C-35A64899AC0E}" type="presParOf" srcId="{913899B9-0967-44BF-952F-D4E438E9A460}" destId="{3991FDCD-DC80-49D7-8B61-49B54A135140}" srcOrd="2" destOrd="0" presId="urn:microsoft.com/office/officeart/2005/8/layout/lProcess2"/>
    <dgm:cxn modelId="{2E767E53-8F14-4B9D-AC4B-F653D04FB80F}" type="presParOf" srcId="{3991FDCD-DC80-49D7-8B61-49B54A135140}" destId="{043B61F1-1441-468B-A486-3395D8EFA29F}" srcOrd="0" destOrd="0" presId="urn:microsoft.com/office/officeart/2005/8/layout/lProcess2"/>
    <dgm:cxn modelId="{B33FB98F-E82D-4341-A703-CFCDA5177112}" type="presParOf" srcId="{043B61F1-1441-468B-A486-3395D8EFA29F}" destId="{C25DA3BA-E75E-412E-8F4B-FDE6E9731AFF}" srcOrd="0" destOrd="0" presId="urn:microsoft.com/office/officeart/2005/8/layout/lProcess2"/>
    <dgm:cxn modelId="{D8B45C58-AE29-423C-8658-7E8DEB4302D9}" type="presParOf" srcId="{043B61F1-1441-468B-A486-3395D8EFA29F}" destId="{49F0969F-C1EF-46A3-82EF-47F430F9F78E}" srcOrd="1" destOrd="0" presId="urn:microsoft.com/office/officeart/2005/8/layout/lProcess2"/>
    <dgm:cxn modelId="{C5CC688F-03C0-4C85-AD49-62C687F19442}" type="presParOf" srcId="{043B61F1-1441-468B-A486-3395D8EFA29F}" destId="{411B9E4E-B7B9-4A1C-B671-A1019B5B6C8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9DD6A2A-4C8D-490E-9211-B95AB5651D9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36807F-2A43-428D-8B3C-0FD5774FCD2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dirty="0" smtClean="0"/>
            <a:t>является юридическим лицом, зарегистрированным на территории РФ</a:t>
          </a:r>
          <a:endParaRPr lang="ru-RU" sz="1400" dirty="0"/>
        </a:p>
      </dgm:t>
    </dgm:pt>
    <dgm:pt modelId="{8FEC7E24-09F2-4718-9EB9-D3BB88838A95}" type="parTrans" cxnId="{47D5CBDF-87B0-49A3-824E-17EADDC40E66}">
      <dgm:prSet/>
      <dgm:spPr/>
      <dgm:t>
        <a:bodyPr/>
        <a:lstStyle/>
        <a:p>
          <a:endParaRPr lang="ru-RU" sz="1400"/>
        </a:p>
      </dgm:t>
    </dgm:pt>
    <dgm:pt modelId="{9761DA0D-56F1-44D1-97BA-917DB19D9925}" type="sibTrans" cxnId="{47D5CBDF-87B0-49A3-824E-17EADDC40E66}">
      <dgm:prSet/>
      <dgm:spPr/>
      <dgm:t>
        <a:bodyPr/>
        <a:lstStyle/>
        <a:p>
          <a:endParaRPr lang="ru-RU" sz="1400"/>
        </a:p>
      </dgm:t>
    </dgm:pt>
    <dgm:pt modelId="{9935B1D9-A21A-4B91-A903-2107A489CCC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dirty="0" smtClean="0"/>
            <a:t>не является юридическим лицом, в котором доля участия иностранных юридических лиц в совокупности превышает 50 процентов</a:t>
          </a:r>
          <a:endParaRPr lang="ru-RU" sz="1400" dirty="0"/>
        </a:p>
      </dgm:t>
    </dgm:pt>
    <dgm:pt modelId="{18420A8B-7FC8-4045-9DA9-1030660C8304}" type="parTrans" cxnId="{3228D0D7-E768-48E1-AFF1-640441CA0E6A}">
      <dgm:prSet/>
      <dgm:spPr/>
      <dgm:t>
        <a:bodyPr/>
        <a:lstStyle/>
        <a:p>
          <a:endParaRPr lang="ru-RU" sz="1400"/>
        </a:p>
      </dgm:t>
    </dgm:pt>
    <dgm:pt modelId="{65845A3C-7DFD-4CDF-A647-050F4D6F1BD4}" type="sibTrans" cxnId="{3228D0D7-E768-48E1-AFF1-640441CA0E6A}">
      <dgm:prSet/>
      <dgm:spPr/>
      <dgm:t>
        <a:bodyPr/>
        <a:lstStyle/>
        <a:p>
          <a:endParaRPr lang="ru-RU" sz="1400"/>
        </a:p>
      </dgm:t>
    </dgm:pt>
    <dgm:pt modelId="{46DBBAD9-359F-4D31-9F02-570BE356739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dirty="0" smtClean="0"/>
            <a:t>отсутствует задолженность по налогам, сборам и иным обязательным платежам в бюджеты</a:t>
          </a:r>
          <a:endParaRPr lang="ru-RU" sz="1400" dirty="0"/>
        </a:p>
      </dgm:t>
    </dgm:pt>
    <dgm:pt modelId="{7FC3FF02-7E0E-468A-99EF-221BF90158BC}" type="parTrans" cxnId="{2ED3DDB4-9E42-465E-B7C7-6D6C9A9639CB}">
      <dgm:prSet/>
      <dgm:spPr/>
      <dgm:t>
        <a:bodyPr/>
        <a:lstStyle/>
        <a:p>
          <a:endParaRPr lang="ru-RU" sz="1400"/>
        </a:p>
      </dgm:t>
    </dgm:pt>
    <dgm:pt modelId="{1C1351DA-DCA8-4973-B02B-935D061CCD12}" type="sibTrans" cxnId="{2ED3DDB4-9E42-465E-B7C7-6D6C9A9639CB}">
      <dgm:prSet/>
      <dgm:spPr/>
      <dgm:t>
        <a:bodyPr/>
        <a:lstStyle/>
        <a:p>
          <a:endParaRPr lang="ru-RU" sz="1400"/>
        </a:p>
      </dgm:t>
    </dgm:pt>
    <dgm:pt modelId="{1DDE4A15-75DA-4C91-8F14-9874F5644F7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dirty="0" smtClean="0"/>
            <a:t>организация не является получателем иных субсидий на компенсацию ИС</a:t>
          </a:r>
          <a:endParaRPr lang="ru-RU" sz="1400" dirty="0"/>
        </a:p>
      </dgm:t>
    </dgm:pt>
    <dgm:pt modelId="{99D5EB44-B42C-4838-8551-45CBD2A8308D}" type="parTrans" cxnId="{99465091-4E07-4C12-B7F8-4C22C3EBB850}">
      <dgm:prSet/>
      <dgm:spPr/>
      <dgm:t>
        <a:bodyPr/>
        <a:lstStyle/>
        <a:p>
          <a:endParaRPr lang="ru-RU" sz="1400"/>
        </a:p>
      </dgm:t>
    </dgm:pt>
    <dgm:pt modelId="{47ABC5E0-2F6E-4246-8052-A278360AE9F1}" type="sibTrans" cxnId="{99465091-4E07-4C12-B7F8-4C22C3EBB850}">
      <dgm:prSet/>
      <dgm:spPr/>
      <dgm:t>
        <a:bodyPr/>
        <a:lstStyle/>
        <a:p>
          <a:endParaRPr lang="ru-RU" sz="1400"/>
        </a:p>
      </dgm:t>
    </dgm:pt>
    <dgm:pt modelId="{5C0285D9-DBF7-491E-8F5F-EC96DE799EB4}">
      <dgm:prSet custT="1"/>
      <dgm:spPr/>
      <dgm:t>
        <a:bodyPr/>
        <a:lstStyle/>
        <a:p>
          <a:pPr rtl="0"/>
          <a:endParaRPr lang="ru-RU" sz="1400" dirty="0"/>
        </a:p>
      </dgm:t>
    </dgm:pt>
    <dgm:pt modelId="{91AC3491-7BBD-4064-AC7A-BCF0A9D1515A}" type="parTrans" cxnId="{5B0D2C9F-49B3-4E05-B47E-850DE8912A64}">
      <dgm:prSet/>
      <dgm:spPr/>
      <dgm:t>
        <a:bodyPr/>
        <a:lstStyle/>
        <a:p>
          <a:endParaRPr lang="ru-RU" sz="1400"/>
        </a:p>
      </dgm:t>
    </dgm:pt>
    <dgm:pt modelId="{8D4992B1-CFD8-4F89-AE69-2D547C512B27}" type="sibTrans" cxnId="{5B0D2C9F-49B3-4E05-B47E-850DE8912A64}">
      <dgm:prSet/>
      <dgm:spPr/>
      <dgm:t>
        <a:bodyPr/>
        <a:lstStyle/>
        <a:p>
          <a:endParaRPr lang="ru-RU" sz="1400"/>
        </a:p>
      </dgm:t>
    </dgm:pt>
    <dgm:pt modelId="{FBA404E3-BBE5-408C-A507-2BF365136A98}" type="pres">
      <dgm:prSet presAssocID="{09DD6A2A-4C8D-490E-9211-B95AB5651D9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7A887D-8E56-4C72-8CFD-B4E99C6BEDDA}" type="pres">
      <dgm:prSet presAssocID="{09DD6A2A-4C8D-490E-9211-B95AB5651D9F}" presName="matrix" presStyleCnt="0"/>
      <dgm:spPr/>
      <dgm:t>
        <a:bodyPr/>
        <a:lstStyle/>
        <a:p>
          <a:endParaRPr lang="ru-RU"/>
        </a:p>
      </dgm:t>
    </dgm:pt>
    <dgm:pt modelId="{F9A2E11B-2316-4EAC-A58B-4CCF200B0302}" type="pres">
      <dgm:prSet presAssocID="{09DD6A2A-4C8D-490E-9211-B95AB5651D9F}" presName="tile1" presStyleLbl="node1" presStyleIdx="0" presStyleCnt="4"/>
      <dgm:spPr/>
      <dgm:t>
        <a:bodyPr/>
        <a:lstStyle/>
        <a:p>
          <a:endParaRPr lang="ru-RU"/>
        </a:p>
      </dgm:t>
    </dgm:pt>
    <dgm:pt modelId="{744A9BA2-C51D-4204-89D7-9EA190C840B3}" type="pres">
      <dgm:prSet presAssocID="{09DD6A2A-4C8D-490E-9211-B95AB5651D9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1625B-698A-4876-BC3D-82BA80F4F4B9}" type="pres">
      <dgm:prSet presAssocID="{09DD6A2A-4C8D-490E-9211-B95AB5651D9F}" presName="tile2" presStyleLbl="node1" presStyleIdx="1" presStyleCnt="4"/>
      <dgm:spPr/>
      <dgm:t>
        <a:bodyPr/>
        <a:lstStyle/>
        <a:p>
          <a:endParaRPr lang="ru-RU"/>
        </a:p>
      </dgm:t>
    </dgm:pt>
    <dgm:pt modelId="{F1E7B5CB-E354-47EA-92B5-62A006CC06ED}" type="pres">
      <dgm:prSet presAssocID="{09DD6A2A-4C8D-490E-9211-B95AB5651D9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29D9FB-A7F2-4915-B487-5B317782662C}" type="pres">
      <dgm:prSet presAssocID="{09DD6A2A-4C8D-490E-9211-B95AB5651D9F}" presName="tile3" presStyleLbl="node1" presStyleIdx="2" presStyleCnt="4"/>
      <dgm:spPr/>
      <dgm:t>
        <a:bodyPr/>
        <a:lstStyle/>
        <a:p>
          <a:endParaRPr lang="en-US"/>
        </a:p>
      </dgm:t>
    </dgm:pt>
    <dgm:pt modelId="{66315ED9-3F53-4A37-A0DB-A0FEE4412D50}" type="pres">
      <dgm:prSet presAssocID="{09DD6A2A-4C8D-490E-9211-B95AB5651D9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E7C69F-27AA-42A4-99B5-863D0858537E}" type="pres">
      <dgm:prSet presAssocID="{09DD6A2A-4C8D-490E-9211-B95AB5651D9F}" presName="tile4" presStyleLbl="node1" presStyleIdx="3" presStyleCnt="4"/>
      <dgm:spPr/>
      <dgm:t>
        <a:bodyPr/>
        <a:lstStyle/>
        <a:p>
          <a:endParaRPr lang="en-US"/>
        </a:p>
      </dgm:t>
    </dgm:pt>
    <dgm:pt modelId="{047274DF-908E-406F-A58F-B5C480207D08}" type="pres">
      <dgm:prSet presAssocID="{09DD6A2A-4C8D-490E-9211-B95AB5651D9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F8ECBE-A4F6-4EE5-8077-DCCFE5A38066}" type="pres">
      <dgm:prSet presAssocID="{09DD6A2A-4C8D-490E-9211-B95AB5651D9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8B8B7F1-8A1D-4884-B5E5-29E78874137D}" type="presOf" srcId="{5C0285D9-DBF7-491E-8F5F-EC96DE799EB4}" destId="{C3F8ECBE-A4F6-4EE5-8077-DCCFE5A38066}" srcOrd="0" destOrd="0" presId="urn:microsoft.com/office/officeart/2005/8/layout/matrix1"/>
    <dgm:cxn modelId="{2E4B770C-CBCC-4B89-9976-43089895BCBF}" type="presOf" srcId="{46DBBAD9-359F-4D31-9F02-570BE3567398}" destId="{66315ED9-3F53-4A37-A0DB-A0FEE4412D50}" srcOrd="1" destOrd="0" presId="urn:microsoft.com/office/officeart/2005/8/layout/matrix1"/>
    <dgm:cxn modelId="{E8352DEF-A13E-4C5E-BF11-AF706D3CA863}" type="presOf" srcId="{1DDE4A15-75DA-4C91-8F14-9874F5644F73}" destId="{047274DF-908E-406F-A58F-B5C480207D08}" srcOrd="1" destOrd="0" presId="urn:microsoft.com/office/officeart/2005/8/layout/matrix1"/>
    <dgm:cxn modelId="{47D5CBDF-87B0-49A3-824E-17EADDC40E66}" srcId="{5C0285D9-DBF7-491E-8F5F-EC96DE799EB4}" destId="{A736807F-2A43-428D-8B3C-0FD5774FCD2F}" srcOrd="0" destOrd="0" parTransId="{8FEC7E24-09F2-4718-9EB9-D3BB88838A95}" sibTransId="{9761DA0D-56F1-44D1-97BA-917DB19D9925}"/>
    <dgm:cxn modelId="{242B07BD-7A48-4978-A248-3ADEEFC2170A}" type="presOf" srcId="{A736807F-2A43-428D-8B3C-0FD5774FCD2F}" destId="{F9A2E11B-2316-4EAC-A58B-4CCF200B0302}" srcOrd="0" destOrd="0" presId="urn:microsoft.com/office/officeart/2005/8/layout/matrix1"/>
    <dgm:cxn modelId="{66EF65D3-507B-43FB-83B7-1B0B56F4A47C}" type="presOf" srcId="{1DDE4A15-75DA-4C91-8F14-9874F5644F73}" destId="{B7E7C69F-27AA-42A4-99B5-863D0858537E}" srcOrd="0" destOrd="0" presId="urn:microsoft.com/office/officeart/2005/8/layout/matrix1"/>
    <dgm:cxn modelId="{5F0FB4B8-EAF4-49F2-AB8B-6B12D9ABEC24}" type="presOf" srcId="{9935B1D9-A21A-4B91-A903-2107A489CCC6}" destId="{1CB1625B-698A-4876-BC3D-82BA80F4F4B9}" srcOrd="0" destOrd="0" presId="urn:microsoft.com/office/officeart/2005/8/layout/matrix1"/>
    <dgm:cxn modelId="{D452884D-FD55-48D1-AA49-E072A7757B5C}" type="presOf" srcId="{46DBBAD9-359F-4D31-9F02-570BE3567398}" destId="{9F29D9FB-A7F2-4915-B487-5B317782662C}" srcOrd="0" destOrd="0" presId="urn:microsoft.com/office/officeart/2005/8/layout/matrix1"/>
    <dgm:cxn modelId="{52ED8CE7-C943-439A-AD14-F635763C74E1}" type="presOf" srcId="{9935B1D9-A21A-4B91-A903-2107A489CCC6}" destId="{F1E7B5CB-E354-47EA-92B5-62A006CC06ED}" srcOrd="1" destOrd="0" presId="urn:microsoft.com/office/officeart/2005/8/layout/matrix1"/>
    <dgm:cxn modelId="{7A31A2E5-F7A3-498D-AEDE-16C67C7A0DB4}" type="presOf" srcId="{09DD6A2A-4C8D-490E-9211-B95AB5651D9F}" destId="{FBA404E3-BBE5-408C-A507-2BF365136A98}" srcOrd="0" destOrd="0" presId="urn:microsoft.com/office/officeart/2005/8/layout/matrix1"/>
    <dgm:cxn modelId="{99465091-4E07-4C12-B7F8-4C22C3EBB850}" srcId="{5C0285D9-DBF7-491E-8F5F-EC96DE799EB4}" destId="{1DDE4A15-75DA-4C91-8F14-9874F5644F73}" srcOrd="3" destOrd="0" parTransId="{99D5EB44-B42C-4838-8551-45CBD2A8308D}" sibTransId="{47ABC5E0-2F6E-4246-8052-A278360AE9F1}"/>
    <dgm:cxn modelId="{3228D0D7-E768-48E1-AFF1-640441CA0E6A}" srcId="{5C0285D9-DBF7-491E-8F5F-EC96DE799EB4}" destId="{9935B1D9-A21A-4B91-A903-2107A489CCC6}" srcOrd="1" destOrd="0" parTransId="{18420A8B-7FC8-4045-9DA9-1030660C8304}" sibTransId="{65845A3C-7DFD-4CDF-A647-050F4D6F1BD4}"/>
    <dgm:cxn modelId="{DE4F9924-65A0-4DF9-B0DE-AEB035051ABC}" type="presOf" srcId="{A736807F-2A43-428D-8B3C-0FD5774FCD2F}" destId="{744A9BA2-C51D-4204-89D7-9EA190C840B3}" srcOrd="1" destOrd="0" presId="urn:microsoft.com/office/officeart/2005/8/layout/matrix1"/>
    <dgm:cxn modelId="{5B0D2C9F-49B3-4E05-B47E-850DE8912A64}" srcId="{09DD6A2A-4C8D-490E-9211-B95AB5651D9F}" destId="{5C0285D9-DBF7-491E-8F5F-EC96DE799EB4}" srcOrd="0" destOrd="0" parTransId="{91AC3491-7BBD-4064-AC7A-BCF0A9D1515A}" sibTransId="{8D4992B1-CFD8-4F89-AE69-2D547C512B27}"/>
    <dgm:cxn modelId="{2ED3DDB4-9E42-465E-B7C7-6D6C9A9639CB}" srcId="{5C0285D9-DBF7-491E-8F5F-EC96DE799EB4}" destId="{46DBBAD9-359F-4D31-9F02-570BE3567398}" srcOrd="2" destOrd="0" parTransId="{7FC3FF02-7E0E-468A-99EF-221BF90158BC}" sibTransId="{1C1351DA-DCA8-4973-B02B-935D061CCD12}"/>
    <dgm:cxn modelId="{E893C055-0454-4F6B-B11D-CD405FA48932}" type="presParOf" srcId="{FBA404E3-BBE5-408C-A507-2BF365136A98}" destId="{1E7A887D-8E56-4C72-8CFD-B4E99C6BEDDA}" srcOrd="0" destOrd="0" presId="urn:microsoft.com/office/officeart/2005/8/layout/matrix1"/>
    <dgm:cxn modelId="{715E0A94-F510-4338-8A49-BF897DA7C0D9}" type="presParOf" srcId="{1E7A887D-8E56-4C72-8CFD-B4E99C6BEDDA}" destId="{F9A2E11B-2316-4EAC-A58B-4CCF200B0302}" srcOrd="0" destOrd="0" presId="urn:microsoft.com/office/officeart/2005/8/layout/matrix1"/>
    <dgm:cxn modelId="{008B49B1-45B7-423B-82A5-934DF8F75AB9}" type="presParOf" srcId="{1E7A887D-8E56-4C72-8CFD-B4E99C6BEDDA}" destId="{744A9BA2-C51D-4204-89D7-9EA190C840B3}" srcOrd="1" destOrd="0" presId="urn:microsoft.com/office/officeart/2005/8/layout/matrix1"/>
    <dgm:cxn modelId="{21906A48-769F-4099-9578-543926FED1F3}" type="presParOf" srcId="{1E7A887D-8E56-4C72-8CFD-B4E99C6BEDDA}" destId="{1CB1625B-698A-4876-BC3D-82BA80F4F4B9}" srcOrd="2" destOrd="0" presId="urn:microsoft.com/office/officeart/2005/8/layout/matrix1"/>
    <dgm:cxn modelId="{A5FCBEAB-9B7B-4E68-AB53-6FCC29889A6D}" type="presParOf" srcId="{1E7A887D-8E56-4C72-8CFD-B4E99C6BEDDA}" destId="{F1E7B5CB-E354-47EA-92B5-62A006CC06ED}" srcOrd="3" destOrd="0" presId="urn:microsoft.com/office/officeart/2005/8/layout/matrix1"/>
    <dgm:cxn modelId="{6C623A88-8CBA-4751-BD66-AFD089952BEF}" type="presParOf" srcId="{1E7A887D-8E56-4C72-8CFD-B4E99C6BEDDA}" destId="{9F29D9FB-A7F2-4915-B487-5B317782662C}" srcOrd="4" destOrd="0" presId="urn:microsoft.com/office/officeart/2005/8/layout/matrix1"/>
    <dgm:cxn modelId="{9310501D-F422-43C6-A4FB-95ECF1F9C6C6}" type="presParOf" srcId="{1E7A887D-8E56-4C72-8CFD-B4E99C6BEDDA}" destId="{66315ED9-3F53-4A37-A0DB-A0FEE4412D50}" srcOrd="5" destOrd="0" presId="urn:microsoft.com/office/officeart/2005/8/layout/matrix1"/>
    <dgm:cxn modelId="{9B044EBE-8F6E-47C0-AAEA-078AC29BCE96}" type="presParOf" srcId="{1E7A887D-8E56-4C72-8CFD-B4E99C6BEDDA}" destId="{B7E7C69F-27AA-42A4-99B5-863D0858537E}" srcOrd="6" destOrd="0" presId="urn:microsoft.com/office/officeart/2005/8/layout/matrix1"/>
    <dgm:cxn modelId="{A97FA144-6E70-4A23-81CF-4658902A6835}" type="presParOf" srcId="{1E7A887D-8E56-4C72-8CFD-B4E99C6BEDDA}" destId="{047274DF-908E-406F-A58F-B5C480207D08}" srcOrd="7" destOrd="0" presId="urn:microsoft.com/office/officeart/2005/8/layout/matrix1"/>
    <dgm:cxn modelId="{11759D8C-4EF6-4E9F-B00A-6CB1F95159B3}" type="presParOf" srcId="{FBA404E3-BBE5-408C-A507-2BF365136A98}" destId="{C3F8ECBE-A4F6-4EE5-8077-DCCFE5A3806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E55E748-62AD-4340-8354-3E8A8D2E5F4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BBBA79-FF8C-42BC-84BB-17ED2E73AA7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/>
            <a:t>является заявителем по заявкам на объекты интеллектуальной собственности, поданным в Роспатент или Евразийское патентное ведомство</a:t>
          </a:r>
          <a:endParaRPr lang="ru-RU" sz="1200" dirty="0"/>
        </a:p>
      </dgm:t>
    </dgm:pt>
    <dgm:pt modelId="{A8B9E163-823E-4D92-8E13-AFDDAB661A83}" type="parTrans" cxnId="{D2D58C9C-2CCE-4B8F-8FEE-A1FF5DBA7414}">
      <dgm:prSet/>
      <dgm:spPr/>
      <dgm:t>
        <a:bodyPr/>
        <a:lstStyle/>
        <a:p>
          <a:endParaRPr lang="ru-RU" sz="1200"/>
        </a:p>
      </dgm:t>
    </dgm:pt>
    <dgm:pt modelId="{B0C110E6-746E-437A-9467-8C1A0A00E585}" type="sibTrans" cxnId="{D2D58C9C-2CCE-4B8F-8FEE-A1FF5DBA7414}">
      <dgm:prSet/>
      <dgm:spPr/>
      <dgm:t>
        <a:bodyPr/>
        <a:lstStyle/>
        <a:p>
          <a:endParaRPr lang="ru-RU" sz="1200"/>
        </a:p>
      </dgm:t>
    </dgm:pt>
    <dgm:pt modelId="{E356024E-EF2C-4043-9619-78F4AD8AA03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/>
            <a:t>имеет свидетельство на товарный знак, зарегистрированный в Государственном реестре товарных знаков, или поданную заявку на государственную регистрацию товарного знака</a:t>
          </a:r>
          <a:endParaRPr lang="ru-RU" sz="1200" dirty="0"/>
        </a:p>
      </dgm:t>
    </dgm:pt>
    <dgm:pt modelId="{17A8135B-F89A-4FE6-A2FA-BB5181DFF5D1}" type="parTrans" cxnId="{AE1DB345-F50C-4016-8BB4-F55C6A61EF6E}">
      <dgm:prSet/>
      <dgm:spPr/>
      <dgm:t>
        <a:bodyPr/>
        <a:lstStyle/>
        <a:p>
          <a:endParaRPr lang="ru-RU" sz="1200"/>
        </a:p>
      </dgm:t>
    </dgm:pt>
    <dgm:pt modelId="{45BE08BD-3254-45BD-99B1-1CFA4151DB50}" type="sibTrans" cxnId="{AE1DB345-F50C-4016-8BB4-F55C6A61EF6E}">
      <dgm:prSet/>
      <dgm:spPr/>
      <dgm:t>
        <a:bodyPr/>
        <a:lstStyle/>
        <a:p>
          <a:endParaRPr lang="ru-RU" sz="1200"/>
        </a:p>
      </dgm:t>
    </dgm:pt>
    <dgm:pt modelId="{704BFC1C-B6E4-4501-BFFC-BBDADC9E7C3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/>
            <a:t>является заявителем по международным патентным заявкам или заявкам, поданным в Роспатент на объекты ИС</a:t>
          </a:r>
          <a:endParaRPr lang="ru-RU" sz="1200" dirty="0"/>
        </a:p>
      </dgm:t>
    </dgm:pt>
    <dgm:pt modelId="{326A8ED6-A14B-41D4-8FEF-14A75811B80E}" type="parTrans" cxnId="{9438E4DD-CD37-4E14-B646-C574569E6524}">
      <dgm:prSet/>
      <dgm:spPr/>
      <dgm:t>
        <a:bodyPr/>
        <a:lstStyle/>
        <a:p>
          <a:endParaRPr lang="ru-RU" sz="1200"/>
        </a:p>
      </dgm:t>
    </dgm:pt>
    <dgm:pt modelId="{44446A97-24F3-4ECC-BA0A-EA1A978756BF}" type="sibTrans" cxnId="{9438E4DD-CD37-4E14-B646-C574569E6524}">
      <dgm:prSet/>
      <dgm:spPr/>
      <dgm:t>
        <a:bodyPr/>
        <a:lstStyle/>
        <a:p>
          <a:endParaRPr lang="ru-RU" sz="1200"/>
        </a:p>
      </dgm:t>
    </dgm:pt>
    <dgm:pt modelId="{5E7E1464-C8E0-4E9A-8F9F-F18577BEA266}" type="pres">
      <dgm:prSet presAssocID="{6E55E748-62AD-4340-8354-3E8A8D2E5F4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64D998-F77F-45DA-8B87-A8D13D96D758}" type="pres">
      <dgm:prSet presAssocID="{48BBBA79-FF8C-42BC-84BB-17ED2E73AA7B}" presName="circ1" presStyleLbl="vennNode1" presStyleIdx="0" presStyleCnt="3"/>
      <dgm:spPr/>
      <dgm:t>
        <a:bodyPr/>
        <a:lstStyle/>
        <a:p>
          <a:endParaRPr lang="ru-RU"/>
        </a:p>
      </dgm:t>
    </dgm:pt>
    <dgm:pt modelId="{30BC58E7-A03E-4B9A-8F06-8A6B33DDC70F}" type="pres">
      <dgm:prSet presAssocID="{48BBBA79-FF8C-42BC-84BB-17ED2E73AA7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283B4-9DAD-4FC5-8E05-E4686223076C}" type="pres">
      <dgm:prSet presAssocID="{704BFC1C-B6E4-4501-BFFC-BBDADC9E7C3B}" presName="circ2" presStyleLbl="vennNode1" presStyleIdx="1" presStyleCnt="3"/>
      <dgm:spPr/>
      <dgm:t>
        <a:bodyPr/>
        <a:lstStyle/>
        <a:p>
          <a:endParaRPr lang="en-US"/>
        </a:p>
      </dgm:t>
    </dgm:pt>
    <dgm:pt modelId="{C350E7E6-F857-48BE-8D1A-CFD464F6CB63}" type="pres">
      <dgm:prSet presAssocID="{704BFC1C-B6E4-4501-BFFC-BBDADC9E7C3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DEBAD-4A08-4C45-9571-F63BE874F0FA}" type="pres">
      <dgm:prSet presAssocID="{E356024E-EF2C-4043-9619-78F4AD8AA03A}" presName="circ3" presStyleLbl="vennNode1" presStyleIdx="2" presStyleCnt="3"/>
      <dgm:spPr/>
      <dgm:t>
        <a:bodyPr/>
        <a:lstStyle/>
        <a:p>
          <a:endParaRPr lang="ru-RU"/>
        </a:p>
      </dgm:t>
    </dgm:pt>
    <dgm:pt modelId="{CB104302-5A53-4D9A-AA41-58440765750A}" type="pres">
      <dgm:prSet presAssocID="{E356024E-EF2C-4043-9619-78F4AD8AA03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96886A-14BF-4F5B-961D-4D5081897D52}" type="presOf" srcId="{E356024E-EF2C-4043-9619-78F4AD8AA03A}" destId="{5EDDEBAD-4A08-4C45-9571-F63BE874F0FA}" srcOrd="0" destOrd="0" presId="urn:microsoft.com/office/officeart/2005/8/layout/venn1"/>
    <dgm:cxn modelId="{13464810-90A5-45D0-822E-2D8DC01458EE}" type="presOf" srcId="{704BFC1C-B6E4-4501-BFFC-BBDADC9E7C3B}" destId="{C350E7E6-F857-48BE-8D1A-CFD464F6CB63}" srcOrd="1" destOrd="0" presId="urn:microsoft.com/office/officeart/2005/8/layout/venn1"/>
    <dgm:cxn modelId="{9438E4DD-CD37-4E14-B646-C574569E6524}" srcId="{6E55E748-62AD-4340-8354-3E8A8D2E5F41}" destId="{704BFC1C-B6E4-4501-BFFC-BBDADC9E7C3B}" srcOrd="1" destOrd="0" parTransId="{326A8ED6-A14B-41D4-8FEF-14A75811B80E}" sibTransId="{44446A97-24F3-4ECC-BA0A-EA1A978756BF}"/>
    <dgm:cxn modelId="{559110BC-1648-4B38-9CBA-9FC0B09A57A0}" type="presOf" srcId="{48BBBA79-FF8C-42BC-84BB-17ED2E73AA7B}" destId="{E364D998-F77F-45DA-8B87-A8D13D96D758}" srcOrd="0" destOrd="0" presId="urn:microsoft.com/office/officeart/2005/8/layout/venn1"/>
    <dgm:cxn modelId="{639F588A-C8B0-4959-B6A2-3A0678E29D22}" type="presOf" srcId="{704BFC1C-B6E4-4501-BFFC-BBDADC9E7C3B}" destId="{624283B4-9DAD-4FC5-8E05-E4686223076C}" srcOrd="0" destOrd="0" presId="urn:microsoft.com/office/officeart/2005/8/layout/venn1"/>
    <dgm:cxn modelId="{285AE25A-4621-43D2-A1A5-80529832B331}" type="presOf" srcId="{48BBBA79-FF8C-42BC-84BB-17ED2E73AA7B}" destId="{30BC58E7-A03E-4B9A-8F06-8A6B33DDC70F}" srcOrd="1" destOrd="0" presId="urn:microsoft.com/office/officeart/2005/8/layout/venn1"/>
    <dgm:cxn modelId="{CA92F1CC-E98E-4696-88EF-D3DD03AE2D78}" type="presOf" srcId="{6E55E748-62AD-4340-8354-3E8A8D2E5F41}" destId="{5E7E1464-C8E0-4E9A-8F9F-F18577BEA266}" srcOrd="0" destOrd="0" presId="urn:microsoft.com/office/officeart/2005/8/layout/venn1"/>
    <dgm:cxn modelId="{AE1DB345-F50C-4016-8BB4-F55C6A61EF6E}" srcId="{6E55E748-62AD-4340-8354-3E8A8D2E5F41}" destId="{E356024E-EF2C-4043-9619-78F4AD8AA03A}" srcOrd="2" destOrd="0" parTransId="{17A8135B-F89A-4FE6-A2FA-BB5181DFF5D1}" sibTransId="{45BE08BD-3254-45BD-99B1-1CFA4151DB50}"/>
    <dgm:cxn modelId="{D427665E-3D4B-4704-BFE1-87AA0298BE81}" type="presOf" srcId="{E356024E-EF2C-4043-9619-78F4AD8AA03A}" destId="{CB104302-5A53-4D9A-AA41-58440765750A}" srcOrd="1" destOrd="0" presId="urn:microsoft.com/office/officeart/2005/8/layout/venn1"/>
    <dgm:cxn modelId="{D2D58C9C-2CCE-4B8F-8FEE-A1FF5DBA7414}" srcId="{6E55E748-62AD-4340-8354-3E8A8D2E5F41}" destId="{48BBBA79-FF8C-42BC-84BB-17ED2E73AA7B}" srcOrd="0" destOrd="0" parTransId="{A8B9E163-823E-4D92-8E13-AFDDAB661A83}" sibTransId="{B0C110E6-746E-437A-9467-8C1A0A00E585}"/>
    <dgm:cxn modelId="{AD8B72A5-AAEB-48E7-88B0-2EC64646EFF5}" type="presParOf" srcId="{5E7E1464-C8E0-4E9A-8F9F-F18577BEA266}" destId="{E364D998-F77F-45DA-8B87-A8D13D96D758}" srcOrd="0" destOrd="0" presId="urn:microsoft.com/office/officeart/2005/8/layout/venn1"/>
    <dgm:cxn modelId="{F2BA9005-40FB-4616-B925-06D476D52729}" type="presParOf" srcId="{5E7E1464-C8E0-4E9A-8F9F-F18577BEA266}" destId="{30BC58E7-A03E-4B9A-8F06-8A6B33DDC70F}" srcOrd="1" destOrd="0" presId="urn:microsoft.com/office/officeart/2005/8/layout/venn1"/>
    <dgm:cxn modelId="{99EC5211-D583-4B72-905F-00AA2BDEA9BB}" type="presParOf" srcId="{5E7E1464-C8E0-4E9A-8F9F-F18577BEA266}" destId="{624283B4-9DAD-4FC5-8E05-E4686223076C}" srcOrd="2" destOrd="0" presId="urn:microsoft.com/office/officeart/2005/8/layout/venn1"/>
    <dgm:cxn modelId="{6AFDEBC0-F1FF-4231-A921-320255464674}" type="presParOf" srcId="{5E7E1464-C8E0-4E9A-8F9F-F18577BEA266}" destId="{C350E7E6-F857-48BE-8D1A-CFD464F6CB63}" srcOrd="3" destOrd="0" presId="urn:microsoft.com/office/officeart/2005/8/layout/venn1"/>
    <dgm:cxn modelId="{7CB51536-0C0C-4AEC-8AA1-8955427538CD}" type="presParOf" srcId="{5E7E1464-C8E0-4E9A-8F9F-F18577BEA266}" destId="{5EDDEBAD-4A08-4C45-9571-F63BE874F0FA}" srcOrd="4" destOrd="0" presId="urn:microsoft.com/office/officeart/2005/8/layout/venn1"/>
    <dgm:cxn modelId="{A479C84F-789B-41ED-A6C8-7126115C0047}" type="presParOf" srcId="{5E7E1464-C8E0-4E9A-8F9F-F18577BEA266}" destId="{CB104302-5A53-4D9A-AA41-58440765750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AD22D6-CC78-48B6-B3BF-D6DF8544DF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2E3A4-E01A-4D5C-91F3-D4D690D3CE13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заявление о заключении договора</a:t>
          </a:r>
          <a:endParaRPr lang="ru-RU" dirty="0"/>
        </a:p>
      </dgm:t>
    </dgm:pt>
    <dgm:pt modelId="{7F200706-7A0A-4C71-8211-2C63C9BF07E3}" type="parTrans" cxnId="{01399A74-1EB9-4E35-A4DF-A285836C3254}">
      <dgm:prSet/>
      <dgm:spPr/>
      <dgm:t>
        <a:bodyPr/>
        <a:lstStyle/>
        <a:p>
          <a:endParaRPr lang="ru-RU"/>
        </a:p>
      </dgm:t>
    </dgm:pt>
    <dgm:pt modelId="{7586F34B-80A7-4D61-9420-4D8ED062EFBE}" type="sibTrans" cxnId="{01399A74-1EB9-4E35-A4DF-A285836C3254}">
      <dgm:prSet/>
      <dgm:spPr/>
      <dgm:t>
        <a:bodyPr/>
        <a:lstStyle/>
        <a:p>
          <a:endParaRPr lang="ru-RU"/>
        </a:p>
      </dgm:t>
    </dgm:pt>
    <dgm:pt modelId="{BA0C3AFE-FD17-4CA0-9409-658E1CC1F42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выписка из ЕГРЮЛ</a:t>
          </a:r>
          <a:endParaRPr lang="ru-RU" dirty="0"/>
        </a:p>
      </dgm:t>
    </dgm:pt>
    <dgm:pt modelId="{B2303C62-4A55-4C7B-BCF7-341E83477E24}" type="parTrans" cxnId="{9603E592-4E2E-4DBD-B22E-F197CDDC220D}">
      <dgm:prSet/>
      <dgm:spPr/>
      <dgm:t>
        <a:bodyPr/>
        <a:lstStyle/>
        <a:p>
          <a:endParaRPr lang="ru-RU"/>
        </a:p>
      </dgm:t>
    </dgm:pt>
    <dgm:pt modelId="{85C0FB0D-3EF9-4576-A534-B8562EC3A7B8}" type="sibTrans" cxnId="{9603E592-4E2E-4DBD-B22E-F197CDDC220D}">
      <dgm:prSet/>
      <dgm:spPr/>
      <dgm:t>
        <a:bodyPr/>
        <a:lstStyle/>
        <a:p>
          <a:endParaRPr lang="ru-RU"/>
        </a:p>
      </dgm:t>
    </dgm:pt>
    <dgm:pt modelId="{467A4EBF-B833-4371-BCFE-2DD072A55AA1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справка налогового органа, об отсутствии задолженности</a:t>
          </a:r>
          <a:endParaRPr lang="ru-RU" dirty="0"/>
        </a:p>
      </dgm:t>
    </dgm:pt>
    <dgm:pt modelId="{9912C59D-2C11-4D75-991A-A4EDD1A5D8F2}" type="parTrans" cxnId="{417987F6-743D-4407-A1D3-D4F89F488387}">
      <dgm:prSet/>
      <dgm:spPr/>
      <dgm:t>
        <a:bodyPr/>
        <a:lstStyle/>
        <a:p>
          <a:endParaRPr lang="ru-RU"/>
        </a:p>
      </dgm:t>
    </dgm:pt>
    <dgm:pt modelId="{8D7A4796-F075-4B8C-AF6B-772557E40982}" type="sibTrans" cxnId="{417987F6-743D-4407-A1D3-D4F89F488387}">
      <dgm:prSet/>
      <dgm:spPr/>
      <dgm:t>
        <a:bodyPr/>
        <a:lstStyle/>
        <a:p>
          <a:endParaRPr lang="ru-RU"/>
        </a:p>
      </dgm:t>
    </dgm:pt>
    <dgm:pt modelId="{A326D8E5-2889-4EEF-9203-EFA972649A84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заверенные документы, подтверждающие фактически понесенные затраты</a:t>
          </a:r>
          <a:endParaRPr lang="ru-RU" dirty="0"/>
        </a:p>
      </dgm:t>
    </dgm:pt>
    <dgm:pt modelId="{53A0C21F-240A-453E-A5C1-B4FFACD6BA11}" type="parTrans" cxnId="{616799DC-F667-4C09-A54C-4ED3418F5383}">
      <dgm:prSet/>
      <dgm:spPr/>
      <dgm:t>
        <a:bodyPr/>
        <a:lstStyle/>
        <a:p>
          <a:endParaRPr lang="ru-RU"/>
        </a:p>
      </dgm:t>
    </dgm:pt>
    <dgm:pt modelId="{1B13B4EE-6AB9-4D0E-BFE2-4F439473051C}" type="sibTrans" cxnId="{616799DC-F667-4C09-A54C-4ED3418F5383}">
      <dgm:prSet/>
      <dgm:spPr/>
      <dgm:t>
        <a:bodyPr/>
        <a:lstStyle/>
        <a:p>
          <a:endParaRPr lang="ru-RU"/>
        </a:p>
      </dgm:t>
    </dgm:pt>
    <dgm:pt modelId="{475EFF76-C334-4C17-91C6-E697D8C1127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заверенные копии патентных заявок</a:t>
          </a:r>
          <a:endParaRPr lang="ru-RU" dirty="0"/>
        </a:p>
      </dgm:t>
    </dgm:pt>
    <dgm:pt modelId="{97AC2E17-4D81-4597-B7DD-1BF202D00A5B}" type="parTrans" cxnId="{749F287C-CC6A-4A2B-982A-F1DB17080AF0}">
      <dgm:prSet/>
      <dgm:spPr/>
      <dgm:t>
        <a:bodyPr/>
        <a:lstStyle/>
        <a:p>
          <a:endParaRPr lang="ru-RU"/>
        </a:p>
      </dgm:t>
    </dgm:pt>
    <dgm:pt modelId="{8C6DF54C-24C9-42F9-92A9-F7FCD2FAFF3C}" type="sibTrans" cxnId="{749F287C-CC6A-4A2B-982A-F1DB17080AF0}">
      <dgm:prSet/>
      <dgm:spPr/>
      <dgm:t>
        <a:bodyPr/>
        <a:lstStyle/>
        <a:p>
          <a:endParaRPr lang="ru-RU"/>
        </a:p>
      </dgm:t>
    </dgm:pt>
    <dgm:pt modelId="{73FC500D-C80F-423F-BF14-8851F08E1FE1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справка подтверждающая, что организация не получала субсидии на одни и те же объекты ИС</a:t>
          </a:r>
          <a:endParaRPr lang="ru-RU" dirty="0"/>
        </a:p>
      </dgm:t>
    </dgm:pt>
    <dgm:pt modelId="{A2985EFB-8DC6-4641-B4E9-871D4B6AD741}" type="parTrans" cxnId="{0E3C8A0B-88F2-40E9-9A09-065B9EE4DB31}">
      <dgm:prSet/>
      <dgm:spPr/>
      <dgm:t>
        <a:bodyPr/>
        <a:lstStyle/>
        <a:p>
          <a:endParaRPr lang="ru-RU"/>
        </a:p>
      </dgm:t>
    </dgm:pt>
    <dgm:pt modelId="{37248EB2-445B-492F-8761-FD40CD31F132}" type="sibTrans" cxnId="{0E3C8A0B-88F2-40E9-9A09-065B9EE4DB31}">
      <dgm:prSet/>
      <dgm:spPr/>
      <dgm:t>
        <a:bodyPr/>
        <a:lstStyle/>
        <a:p>
          <a:endParaRPr lang="ru-RU"/>
        </a:p>
      </dgm:t>
    </dgm:pt>
    <dgm:pt modelId="{79BDBA65-7BA7-4AC7-9FEC-CA7F8D2C1459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расчет размера субсидии</a:t>
          </a:r>
          <a:endParaRPr lang="ru-RU" dirty="0"/>
        </a:p>
      </dgm:t>
    </dgm:pt>
    <dgm:pt modelId="{FE34B26F-0B69-485E-B593-C5EBEDB2A17F}" type="parTrans" cxnId="{64C88DEC-4130-4B27-8F61-3D0490986B78}">
      <dgm:prSet/>
      <dgm:spPr/>
      <dgm:t>
        <a:bodyPr/>
        <a:lstStyle/>
        <a:p>
          <a:endParaRPr lang="ru-RU"/>
        </a:p>
      </dgm:t>
    </dgm:pt>
    <dgm:pt modelId="{60FF5A6E-DA08-41EE-AF40-473741B501A0}" type="sibTrans" cxnId="{64C88DEC-4130-4B27-8F61-3D0490986B78}">
      <dgm:prSet/>
      <dgm:spPr/>
      <dgm:t>
        <a:bodyPr/>
        <a:lstStyle/>
        <a:p>
          <a:endParaRPr lang="ru-RU"/>
        </a:p>
      </dgm:t>
    </dgm:pt>
    <dgm:pt modelId="{5ADE5E8A-74BD-475F-BE31-D86945AECB3D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обоснование целесообразности правовой охраны предлагаемого объекта ИС  за рубежом</a:t>
          </a:r>
          <a:endParaRPr lang="ru-RU" dirty="0"/>
        </a:p>
      </dgm:t>
    </dgm:pt>
    <dgm:pt modelId="{367EA639-A17F-4FCE-9647-33B5EABD01EB}" type="parTrans" cxnId="{0C18DB01-D42E-46B7-9B74-E1E5A160887F}">
      <dgm:prSet/>
      <dgm:spPr/>
      <dgm:t>
        <a:bodyPr/>
        <a:lstStyle/>
        <a:p>
          <a:endParaRPr lang="ru-RU"/>
        </a:p>
      </dgm:t>
    </dgm:pt>
    <dgm:pt modelId="{1ACBF2F8-DCA0-41CD-827C-9ED3512C572E}" type="sibTrans" cxnId="{0C18DB01-D42E-46B7-9B74-E1E5A160887F}">
      <dgm:prSet/>
      <dgm:spPr/>
      <dgm:t>
        <a:bodyPr/>
        <a:lstStyle/>
        <a:p>
          <a:endParaRPr lang="ru-RU"/>
        </a:p>
      </dgm:t>
    </dgm:pt>
    <dgm:pt modelId="{374E4F1D-CC6C-45FD-9384-6A0645E8F618}" type="pres">
      <dgm:prSet presAssocID="{31AD22D6-CC78-48B6-B3BF-D6DF8544DF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AAF609-7462-483F-8952-996BE58D0C9E}" type="pres">
      <dgm:prSet presAssocID="{D4E2E3A4-E01A-4D5C-91F3-D4D690D3CE13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80743-0B74-48DE-872B-9C4C840FA62D}" type="pres">
      <dgm:prSet presAssocID="{7586F34B-80A7-4D61-9420-4D8ED062EFBE}" presName="sibTrans" presStyleCnt="0"/>
      <dgm:spPr/>
      <dgm:t>
        <a:bodyPr/>
        <a:lstStyle/>
        <a:p>
          <a:endParaRPr lang="ru-RU"/>
        </a:p>
      </dgm:t>
    </dgm:pt>
    <dgm:pt modelId="{E6F6BAE0-5DD3-4FE8-A74D-8A835F4DABC9}" type="pres">
      <dgm:prSet presAssocID="{BA0C3AFE-FD17-4CA0-9409-658E1CC1F422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C4291-DA44-417E-8ED3-18CB9E85E42B}" type="pres">
      <dgm:prSet presAssocID="{85C0FB0D-3EF9-4576-A534-B8562EC3A7B8}" presName="sibTrans" presStyleCnt="0"/>
      <dgm:spPr/>
      <dgm:t>
        <a:bodyPr/>
        <a:lstStyle/>
        <a:p>
          <a:endParaRPr lang="ru-RU"/>
        </a:p>
      </dgm:t>
    </dgm:pt>
    <dgm:pt modelId="{51520269-B396-4575-B17F-36CA416C2978}" type="pres">
      <dgm:prSet presAssocID="{467A4EBF-B833-4371-BCFE-2DD072A55AA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13F17-30D2-40EB-BFDE-677957E8B5E7}" type="pres">
      <dgm:prSet presAssocID="{8D7A4796-F075-4B8C-AF6B-772557E40982}" presName="sibTrans" presStyleCnt="0"/>
      <dgm:spPr/>
      <dgm:t>
        <a:bodyPr/>
        <a:lstStyle/>
        <a:p>
          <a:endParaRPr lang="ru-RU"/>
        </a:p>
      </dgm:t>
    </dgm:pt>
    <dgm:pt modelId="{963D8761-0CDF-497C-8CF3-22F52BC55B78}" type="pres">
      <dgm:prSet presAssocID="{475EFF76-C334-4C17-91C6-E697D8C11272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B4EA8-0466-43CC-993E-E3B57210B843}" type="pres">
      <dgm:prSet presAssocID="{8C6DF54C-24C9-42F9-92A9-F7FCD2FAFF3C}" presName="sibTrans" presStyleCnt="0"/>
      <dgm:spPr/>
      <dgm:t>
        <a:bodyPr/>
        <a:lstStyle/>
        <a:p>
          <a:endParaRPr lang="ru-RU"/>
        </a:p>
      </dgm:t>
    </dgm:pt>
    <dgm:pt modelId="{DD0C85E4-9F97-4A34-A77C-77A467ACA855}" type="pres">
      <dgm:prSet presAssocID="{79BDBA65-7BA7-4AC7-9FEC-CA7F8D2C145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5165D-9EB4-4CF9-9196-E8D58916C681}" type="pres">
      <dgm:prSet presAssocID="{60FF5A6E-DA08-41EE-AF40-473741B501A0}" presName="sibTrans" presStyleCnt="0"/>
      <dgm:spPr/>
      <dgm:t>
        <a:bodyPr/>
        <a:lstStyle/>
        <a:p>
          <a:endParaRPr lang="ru-RU"/>
        </a:p>
      </dgm:t>
    </dgm:pt>
    <dgm:pt modelId="{DFEBB009-4118-4111-A8D9-DCC4F0FB4354}" type="pres">
      <dgm:prSet presAssocID="{A326D8E5-2889-4EEF-9203-EFA972649A84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CA925-8B45-41B4-B634-319391AA114D}" type="pres">
      <dgm:prSet presAssocID="{1B13B4EE-6AB9-4D0E-BFE2-4F439473051C}" presName="sibTrans" presStyleCnt="0"/>
      <dgm:spPr/>
      <dgm:t>
        <a:bodyPr/>
        <a:lstStyle/>
        <a:p>
          <a:endParaRPr lang="ru-RU"/>
        </a:p>
      </dgm:t>
    </dgm:pt>
    <dgm:pt modelId="{09374CB8-D72E-4460-8EDA-8D57EEAF19A7}" type="pres">
      <dgm:prSet presAssocID="{73FC500D-C80F-423F-BF14-8851F08E1FE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0B164-8FCC-4DBD-9098-50247553F1F4}" type="pres">
      <dgm:prSet presAssocID="{37248EB2-445B-492F-8761-FD40CD31F132}" presName="sibTrans" presStyleCnt="0"/>
      <dgm:spPr/>
      <dgm:t>
        <a:bodyPr/>
        <a:lstStyle/>
        <a:p>
          <a:endParaRPr lang="ru-RU"/>
        </a:p>
      </dgm:t>
    </dgm:pt>
    <dgm:pt modelId="{7ED88DD7-2D91-4AD8-BD35-3BA4F7B0B8D5}" type="pres">
      <dgm:prSet presAssocID="{5ADE5E8A-74BD-475F-BE31-D86945AECB3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6C6823-28E6-4D08-9C68-B5352C9F9338}" type="presOf" srcId="{D4E2E3A4-E01A-4D5C-91F3-D4D690D3CE13}" destId="{08AAF609-7462-483F-8952-996BE58D0C9E}" srcOrd="0" destOrd="0" presId="urn:microsoft.com/office/officeart/2005/8/layout/default"/>
    <dgm:cxn modelId="{9603E592-4E2E-4DBD-B22E-F197CDDC220D}" srcId="{31AD22D6-CC78-48B6-B3BF-D6DF8544DFD8}" destId="{BA0C3AFE-FD17-4CA0-9409-658E1CC1F422}" srcOrd="1" destOrd="0" parTransId="{B2303C62-4A55-4C7B-BCF7-341E83477E24}" sibTransId="{85C0FB0D-3EF9-4576-A534-B8562EC3A7B8}"/>
    <dgm:cxn modelId="{749F287C-CC6A-4A2B-982A-F1DB17080AF0}" srcId="{31AD22D6-CC78-48B6-B3BF-D6DF8544DFD8}" destId="{475EFF76-C334-4C17-91C6-E697D8C11272}" srcOrd="3" destOrd="0" parTransId="{97AC2E17-4D81-4597-B7DD-1BF202D00A5B}" sibTransId="{8C6DF54C-24C9-42F9-92A9-F7FCD2FAFF3C}"/>
    <dgm:cxn modelId="{55A1F065-ACF9-403B-8A73-028F459A505C}" type="presOf" srcId="{BA0C3AFE-FD17-4CA0-9409-658E1CC1F422}" destId="{E6F6BAE0-5DD3-4FE8-A74D-8A835F4DABC9}" srcOrd="0" destOrd="0" presId="urn:microsoft.com/office/officeart/2005/8/layout/default"/>
    <dgm:cxn modelId="{D1BAAAFC-973B-461B-A7BF-687CE1DB48B5}" type="presOf" srcId="{79BDBA65-7BA7-4AC7-9FEC-CA7F8D2C1459}" destId="{DD0C85E4-9F97-4A34-A77C-77A467ACA855}" srcOrd="0" destOrd="0" presId="urn:microsoft.com/office/officeart/2005/8/layout/default"/>
    <dgm:cxn modelId="{47125653-EAD2-4812-8612-230E99DB2E78}" type="presOf" srcId="{475EFF76-C334-4C17-91C6-E697D8C11272}" destId="{963D8761-0CDF-497C-8CF3-22F52BC55B78}" srcOrd="0" destOrd="0" presId="urn:microsoft.com/office/officeart/2005/8/layout/default"/>
    <dgm:cxn modelId="{093BEC99-66D8-4A6C-BC08-DEF6CAA039BD}" type="presOf" srcId="{5ADE5E8A-74BD-475F-BE31-D86945AECB3D}" destId="{7ED88DD7-2D91-4AD8-BD35-3BA4F7B0B8D5}" srcOrd="0" destOrd="0" presId="urn:microsoft.com/office/officeart/2005/8/layout/default"/>
    <dgm:cxn modelId="{965794DD-2227-4DDD-AD66-DA450C33FC7E}" type="presOf" srcId="{467A4EBF-B833-4371-BCFE-2DD072A55AA1}" destId="{51520269-B396-4575-B17F-36CA416C2978}" srcOrd="0" destOrd="0" presId="urn:microsoft.com/office/officeart/2005/8/layout/default"/>
    <dgm:cxn modelId="{8BE0BD0F-D351-47D6-B252-C9E3F1791A7E}" type="presOf" srcId="{A326D8E5-2889-4EEF-9203-EFA972649A84}" destId="{DFEBB009-4118-4111-A8D9-DCC4F0FB4354}" srcOrd="0" destOrd="0" presId="urn:microsoft.com/office/officeart/2005/8/layout/default"/>
    <dgm:cxn modelId="{616799DC-F667-4C09-A54C-4ED3418F5383}" srcId="{31AD22D6-CC78-48B6-B3BF-D6DF8544DFD8}" destId="{A326D8E5-2889-4EEF-9203-EFA972649A84}" srcOrd="5" destOrd="0" parTransId="{53A0C21F-240A-453E-A5C1-B4FFACD6BA11}" sibTransId="{1B13B4EE-6AB9-4D0E-BFE2-4F439473051C}"/>
    <dgm:cxn modelId="{417987F6-743D-4407-A1D3-D4F89F488387}" srcId="{31AD22D6-CC78-48B6-B3BF-D6DF8544DFD8}" destId="{467A4EBF-B833-4371-BCFE-2DD072A55AA1}" srcOrd="2" destOrd="0" parTransId="{9912C59D-2C11-4D75-991A-A4EDD1A5D8F2}" sibTransId="{8D7A4796-F075-4B8C-AF6B-772557E40982}"/>
    <dgm:cxn modelId="{01399A74-1EB9-4E35-A4DF-A285836C3254}" srcId="{31AD22D6-CC78-48B6-B3BF-D6DF8544DFD8}" destId="{D4E2E3A4-E01A-4D5C-91F3-D4D690D3CE13}" srcOrd="0" destOrd="0" parTransId="{7F200706-7A0A-4C71-8211-2C63C9BF07E3}" sibTransId="{7586F34B-80A7-4D61-9420-4D8ED062EFBE}"/>
    <dgm:cxn modelId="{384263CA-86E9-48E4-8AAD-6E9B6F283920}" type="presOf" srcId="{31AD22D6-CC78-48B6-B3BF-D6DF8544DFD8}" destId="{374E4F1D-CC6C-45FD-9384-6A0645E8F618}" srcOrd="0" destOrd="0" presId="urn:microsoft.com/office/officeart/2005/8/layout/default"/>
    <dgm:cxn modelId="{0E3C8A0B-88F2-40E9-9A09-065B9EE4DB31}" srcId="{31AD22D6-CC78-48B6-B3BF-D6DF8544DFD8}" destId="{73FC500D-C80F-423F-BF14-8851F08E1FE1}" srcOrd="6" destOrd="0" parTransId="{A2985EFB-8DC6-4641-B4E9-871D4B6AD741}" sibTransId="{37248EB2-445B-492F-8761-FD40CD31F132}"/>
    <dgm:cxn modelId="{69725345-5F59-46A7-86C4-B68887EB0880}" type="presOf" srcId="{73FC500D-C80F-423F-BF14-8851F08E1FE1}" destId="{09374CB8-D72E-4460-8EDA-8D57EEAF19A7}" srcOrd="0" destOrd="0" presId="urn:microsoft.com/office/officeart/2005/8/layout/default"/>
    <dgm:cxn modelId="{0C18DB01-D42E-46B7-9B74-E1E5A160887F}" srcId="{31AD22D6-CC78-48B6-B3BF-D6DF8544DFD8}" destId="{5ADE5E8A-74BD-475F-BE31-D86945AECB3D}" srcOrd="7" destOrd="0" parTransId="{367EA639-A17F-4FCE-9647-33B5EABD01EB}" sibTransId="{1ACBF2F8-DCA0-41CD-827C-9ED3512C572E}"/>
    <dgm:cxn modelId="{64C88DEC-4130-4B27-8F61-3D0490986B78}" srcId="{31AD22D6-CC78-48B6-B3BF-D6DF8544DFD8}" destId="{79BDBA65-7BA7-4AC7-9FEC-CA7F8D2C1459}" srcOrd="4" destOrd="0" parTransId="{FE34B26F-0B69-485E-B593-C5EBEDB2A17F}" sibTransId="{60FF5A6E-DA08-41EE-AF40-473741B501A0}"/>
    <dgm:cxn modelId="{E53D9DAF-3E75-41A6-8732-C450110826A7}" type="presParOf" srcId="{374E4F1D-CC6C-45FD-9384-6A0645E8F618}" destId="{08AAF609-7462-483F-8952-996BE58D0C9E}" srcOrd="0" destOrd="0" presId="urn:microsoft.com/office/officeart/2005/8/layout/default"/>
    <dgm:cxn modelId="{A7ED1D34-7E93-4D5A-B3F8-C2BF716D4225}" type="presParOf" srcId="{374E4F1D-CC6C-45FD-9384-6A0645E8F618}" destId="{40A80743-0B74-48DE-872B-9C4C840FA62D}" srcOrd="1" destOrd="0" presId="urn:microsoft.com/office/officeart/2005/8/layout/default"/>
    <dgm:cxn modelId="{1CBF1AE0-B2A3-438D-9CA4-01F8C60BEB7B}" type="presParOf" srcId="{374E4F1D-CC6C-45FD-9384-6A0645E8F618}" destId="{E6F6BAE0-5DD3-4FE8-A74D-8A835F4DABC9}" srcOrd="2" destOrd="0" presId="urn:microsoft.com/office/officeart/2005/8/layout/default"/>
    <dgm:cxn modelId="{F4951ED4-F00E-4215-B73B-7FF984ED5566}" type="presParOf" srcId="{374E4F1D-CC6C-45FD-9384-6A0645E8F618}" destId="{C95C4291-DA44-417E-8ED3-18CB9E85E42B}" srcOrd="3" destOrd="0" presId="urn:microsoft.com/office/officeart/2005/8/layout/default"/>
    <dgm:cxn modelId="{8EF2DB36-E584-48E2-A77F-2FBC35CA4C0C}" type="presParOf" srcId="{374E4F1D-CC6C-45FD-9384-6A0645E8F618}" destId="{51520269-B396-4575-B17F-36CA416C2978}" srcOrd="4" destOrd="0" presId="urn:microsoft.com/office/officeart/2005/8/layout/default"/>
    <dgm:cxn modelId="{9DF3B646-C79B-41A0-9705-DCD71DBF7F69}" type="presParOf" srcId="{374E4F1D-CC6C-45FD-9384-6A0645E8F618}" destId="{F6013F17-30D2-40EB-BFDE-677957E8B5E7}" srcOrd="5" destOrd="0" presId="urn:microsoft.com/office/officeart/2005/8/layout/default"/>
    <dgm:cxn modelId="{2C182230-4F6E-432E-A6BD-9B86C3B73CB7}" type="presParOf" srcId="{374E4F1D-CC6C-45FD-9384-6A0645E8F618}" destId="{963D8761-0CDF-497C-8CF3-22F52BC55B78}" srcOrd="6" destOrd="0" presId="urn:microsoft.com/office/officeart/2005/8/layout/default"/>
    <dgm:cxn modelId="{A86F5FCE-F931-47EA-A489-DE415B635B67}" type="presParOf" srcId="{374E4F1D-CC6C-45FD-9384-6A0645E8F618}" destId="{887B4EA8-0466-43CC-993E-E3B57210B843}" srcOrd="7" destOrd="0" presId="urn:microsoft.com/office/officeart/2005/8/layout/default"/>
    <dgm:cxn modelId="{94EDEA77-00E6-4B62-9C14-75A9F70D0F5B}" type="presParOf" srcId="{374E4F1D-CC6C-45FD-9384-6A0645E8F618}" destId="{DD0C85E4-9F97-4A34-A77C-77A467ACA855}" srcOrd="8" destOrd="0" presId="urn:microsoft.com/office/officeart/2005/8/layout/default"/>
    <dgm:cxn modelId="{C07124CE-9222-4737-8ACF-058ED390281A}" type="presParOf" srcId="{374E4F1D-CC6C-45FD-9384-6A0645E8F618}" destId="{0205165D-9EB4-4CF9-9196-E8D58916C681}" srcOrd="9" destOrd="0" presId="urn:microsoft.com/office/officeart/2005/8/layout/default"/>
    <dgm:cxn modelId="{F4F7EA17-A27A-4839-A24B-74BF264FB493}" type="presParOf" srcId="{374E4F1D-CC6C-45FD-9384-6A0645E8F618}" destId="{DFEBB009-4118-4111-A8D9-DCC4F0FB4354}" srcOrd="10" destOrd="0" presId="urn:microsoft.com/office/officeart/2005/8/layout/default"/>
    <dgm:cxn modelId="{3CF22816-F1D7-46CD-9A85-E2B44ABB4D1A}" type="presParOf" srcId="{374E4F1D-CC6C-45FD-9384-6A0645E8F618}" destId="{3ABCA925-8B45-41B4-B634-319391AA114D}" srcOrd="11" destOrd="0" presId="urn:microsoft.com/office/officeart/2005/8/layout/default"/>
    <dgm:cxn modelId="{9921917B-FA63-4537-A08B-9C2EDE5DF870}" type="presParOf" srcId="{374E4F1D-CC6C-45FD-9384-6A0645E8F618}" destId="{09374CB8-D72E-4460-8EDA-8D57EEAF19A7}" srcOrd="12" destOrd="0" presId="urn:microsoft.com/office/officeart/2005/8/layout/default"/>
    <dgm:cxn modelId="{A3090EF7-BB2B-4707-B4D2-F27343CE8DD2}" type="presParOf" srcId="{374E4F1D-CC6C-45FD-9384-6A0645E8F618}" destId="{B6A0B164-8FCC-4DBD-9098-50247553F1F4}" srcOrd="13" destOrd="0" presId="urn:microsoft.com/office/officeart/2005/8/layout/default"/>
    <dgm:cxn modelId="{0667E315-7A9B-489E-94FF-FF562F2363C9}" type="presParOf" srcId="{374E4F1D-CC6C-45FD-9384-6A0645E8F618}" destId="{7ED88DD7-2D91-4AD8-BD35-3BA4F7B0B8D5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28056F-D674-4E3F-861B-D611EEFE3923}" type="doc">
      <dgm:prSet loTypeId="urn:microsoft.com/office/officeart/2005/8/layout/hList3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2F96F8B-863B-4D46-A7D3-AAE37122DA0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b="1" dirty="0" smtClean="0">
              <a:solidFill>
                <a:schemeClr val="tx1"/>
              </a:solidFill>
            </a:rPr>
            <a:t>Документы, подтверждающие, что организация владеет исключительными правами на объекты интеллектуальной собственности, предлагаемые к регистрации на внешних рынках для компенсации затрат:</a:t>
          </a:r>
          <a:endParaRPr lang="ru-RU" sz="1200" b="1" dirty="0">
            <a:solidFill>
              <a:schemeClr val="tx1"/>
            </a:solidFill>
          </a:endParaRPr>
        </a:p>
      </dgm:t>
    </dgm:pt>
    <dgm:pt modelId="{423D1291-3B21-48A8-A1B3-686C202B1D24}" type="parTrans" cxnId="{2D2D0674-0C9E-4838-80A9-81A7A5F9E179}">
      <dgm:prSet/>
      <dgm:spPr/>
      <dgm:t>
        <a:bodyPr/>
        <a:lstStyle/>
        <a:p>
          <a:endParaRPr lang="ru-RU"/>
        </a:p>
      </dgm:t>
    </dgm:pt>
    <dgm:pt modelId="{0AA645E9-A206-4847-9491-89855394026B}" type="sibTrans" cxnId="{2D2D0674-0C9E-4838-80A9-81A7A5F9E179}">
      <dgm:prSet/>
      <dgm:spPr/>
      <dgm:t>
        <a:bodyPr/>
        <a:lstStyle/>
        <a:p>
          <a:endParaRPr lang="ru-RU"/>
        </a:p>
      </dgm:t>
    </dgm:pt>
    <dgm:pt modelId="{18B02696-7FF7-49F0-8FD8-E8DCDC8658C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100" b="1" dirty="0" smtClean="0"/>
            <a:t>по заявкам, поданным в зарубежные национальные и региональные патентные ведомства</a:t>
          </a:r>
        </a:p>
      </dgm:t>
    </dgm:pt>
    <dgm:pt modelId="{42B66644-DBBA-4C2C-8CBB-A82C620086C2}" type="parTrans" cxnId="{94B272B2-B081-434B-8978-724646D66B73}">
      <dgm:prSet/>
      <dgm:spPr/>
      <dgm:t>
        <a:bodyPr/>
        <a:lstStyle/>
        <a:p>
          <a:endParaRPr lang="ru-RU"/>
        </a:p>
      </dgm:t>
    </dgm:pt>
    <dgm:pt modelId="{1B836C9C-7DDD-4BD2-98EB-C35E8AD8003E}" type="sibTrans" cxnId="{94B272B2-B081-434B-8978-724646D66B73}">
      <dgm:prSet/>
      <dgm:spPr/>
      <dgm:t>
        <a:bodyPr/>
        <a:lstStyle/>
        <a:p>
          <a:endParaRPr lang="ru-RU"/>
        </a:p>
      </dgm:t>
    </dgm:pt>
    <dgm:pt modelId="{9EC7BC29-FDAB-4EB0-B641-F80A9A81ABAC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100" b="1" dirty="0" smtClean="0"/>
            <a:t>по международной регистрации товарного знака</a:t>
          </a:r>
        </a:p>
        <a:p>
          <a:pPr algn="l" rtl="0"/>
          <a:endParaRPr lang="ru-RU" sz="1100" dirty="0"/>
        </a:p>
      </dgm:t>
    </dgm:pt>
    <dgm:pt modelId="{495809A9-03D6-4A10-B45B-F243282C4147}" type="parTrans" cxnId="{2993AD2F-E54A-432A-B9C0-C2E96A712867}">
      <dgm:prSet/>
      <dgm:spPr/>
      <dgm:t>
        <a:bodyPr/>
        <a:lstStyle/>
        <a:p>
          <a:endParaRPr lang="ru-RU"/>
        </a:p>
      </dgm:t>
    </dgm:pt>
    <dgm:pt modelId="{4B0BA576-BF1F-4538-8743-4292330D2638}" type="sibTrans" cxnId="{2993AD2F-E54A-432A-B9C0-C2E96A712867}">
      <dgm:prSet/>
      <dgm:spPr/>
      <dgm:t>
        <a:bodyPr/>
        <a:lstStyle/>
        <a:p>
          <a:endParaRPr lang="ru-RU"/>
        </a:p>
      </dgm:t>
    </dgm:pt>
    <dgm:pt modelId="{F8C7F940-7820-479C-9E32-7F81ACA089FE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о поступлении и регистрации заявки на объект ИС;</a:t>
          </a:r>
          <a:endParaRPr lang="ru-RU" sz="1100" dirty="0"/>
        </a:p>
      </dgm:t>
    </dgm:pt>
    <dgm:pt modelId="{E76E1310-5329-482C-A3FD-22D973055F87}" type="parTrans" cxnId="{5C8A95CF-80FD-4E96-A8B2-E962AB017C94}">
      <dgm:prSet/>
      <dgm:spPr/>
      <dgm:t>
        <a:bodyPr/>
        <a:lstStyle/>
        <a:p>
          <a:endParaRPr lang="ru-RU"/>
        </a:p>
      </dgm:t>
    </dgm:pt>
    <dgm:pt modelId="{70BE76F9-914A-4384-8A27-483B3CB58771}" type="sibTrans" cxnId="{5C8A95CF-80FD-4E96-A8B2-E962AB017C94}">
      <dgm:prSet/>
      <dgm:spPr/>
      <dgm:t>
        <a:bodyPr/>
        <a:lstStyle/>
        <a:p>
          <a:endParaRPr lang="ru-RU"/>
        </a:p>
      </dgm:t>
    </dgm:pt>
    <dgm:pt modelId="{1C6D024E-2BF2-4648-98AE-62C0A11E22A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о поступлении и регистрации заявки на объект ИС, или,</a:t>
          </a:r>
          <a:endParaRPr lang="ru-RU" sz="1100" dirty="0"/>
        </a:p>
      </dgm:t>
    </dgm:pt>
    <dgm:pt modelId="{22BCBCED-247F-4961-B8CB-14FB36C4C3DC}" type="parTrans" cxnId="{35E8A8BC-E870-4C9B-941E-7E2220315E4D}">
      <dgm:prSet/>
      <dgm:spPr/>
      <dgm:t>
        <a:bodyPr/>
        <a:lstStyle/>
        <a:p>
          <a:endParaRPr lang="ru-RU"/>
        </a:p>
      </dgm:t>
    </dgm:pt>
    <dgm:pt modelId="{564A4408-7585-47F8-B70A-EAE693F01A38}" type="sibTrans" cxnId="{35E8A8BC-E870-4C9B-941E-7E2220315E4D}">
      <dgm:prSet/>
      <dgm:spPr/>
      <dgm:t>
        <a:bodyPr/>
        <a:lstStyle/>
        <a:p>
          <a:endParaRPr lang="ru-RU"/>
        </a:p>
      </dgm:t>
    </dgm:pt>
    <dgm:pt modelId="{E64894A7-2FE7-48AF-8A5D-8B4CB384B0E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о номере международной заявки и дате международной подачи;</a:t>
          </a:r>
          <a:endParaRPr lang="ru-RU" sz="1100" dirty="0"/>
        </a:p>
      </dgm:t>
    </dgm:pt>
    <dgm:pt modelId="{0B621FE8-86EF-4CEB-B732-5FF764F22468}" type="parTrans" cxnId="{D3D03F3C-ECCF-4C81-920C-E037998A834B}">
      <dgm:prSet/>
      <dgm:spPr/>
      <dgm:t>
        <a:bodyPr/>
        <a:lstStyle/>
        <a:p>
          <a:endParaRPr lang="ru-RU"/>
        </a:p>
      </dgm:t>
    </dgm:pt>
    <dgm:pt modelId="{4EF8F08D-CA54-41BC-8200-3EB610A56A95}" type="sibTrans" cxnId="{D3D03F3C-ECCF-4C81-920C-E037998A834B}">
      <dgm:prSet/>
      <dgm:spPr/>
      <dgm:t>
        <a:bodyPr/>
        <a:lstStyle/>
        <a:p>
          <a:endParaRPr lang="ru-RU"/>
        </a:p>
      </dgm:t>
    </dgm:pt>
    <dgm:pt modelId="{E9CD4C49-85B2-4C4E-8A45-CD06B9AAEEB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заверенную руководителем организации копию свидетельства на товарный знак, зарегистрированный в Государственном реестре товарных знаков, или,</a:t>
          </a:r>
          <a:endParaRPr lang="ru-RU" sz="1100" dirty="0"/>
        </a:p>
      </dgm:t>
    </dgm:pt>
    <dgm:pt modelId="{BF0530C8-4A58-425A-91F4-8068ACCD4F5B}" type="parTrans" cxnId="{AE684BA7-BA53-4C65-AE02-9A5C73C619C4}">
      <dgm:prSet/>
      <dgm:spPr/>
      <dgm:t>
        <a:bodyPr/>
        <a:lstStyle/>
        <a:p>
          <a:endParaRPr lang="ru-RU"/>
        </a:p>
      </dgm:t>
    </dgm:pt>
    <dgm:pt modelId="{7DA8E36B-3D63-4F31-9CD7-9647A8574805}" type="sibTrans" cxnId="{AE684BA7-BA53-4C65-AE02-9A5C73C619C4}">
      <dgm:prSet/>
      <dgm:spPr/>
      <dgm:t>
        <a:bodyPr/>
        <a:lstStyle/>
        <a:p>
          <a:endParaRPr lang="ru-RU"/>
        </a:p>
      </dgm:t>
    </dgm:pt>
    <dgm:pt modelId="{EE8CD653-761C-4B42-A93F-1557F2678D09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копию уведомления о поступлении заявки, или,</a:t>
          </a:r>
          <a:endParaRPr lang="ru-RU" sz="1100" dirty="0"/>
        </a:p>
      </dgm:t>
    </dgm:pt>
    <dgm:pt modelId="{01211F3F-C076-4E6E-87B0-B0EC44E202CD}" type="parTrans" cxnId="{A729DCDE-28D2-4475-93C3-040C55E840B4}">
      <dgm:prSet/>
      <dgm:spPr/>
      <dgm:t>
        <a:bodyPr/>
        <a:lstStyle/>
        <a:p>
          <a:endParaRPr lang="ru-RU"/>
        </a:p>
      </dgm:t>
    </dgm:pt>
    <dgm:pt modelId="{6F69CACD-8E11-43C2-BCC4-984C5A01A568}" type="sibTrans" cxnId="{A729DCDE-28D2-4475-93C3-040C55E840B4}">
      <dgm:prSet/>
      <dgm:spPr/>
      <dgm:t>
        <a:bodyPr/>
        <a:lstStyle/>
        <a:p>
          <a:endParaRPr lang="ru-RU"/>
        </a:p>
      </dgm:t>
    </dgm:pt>
    <dgm:pt modelId="{92DDD0F5-2A8C-4C55-89B7-4B57E649FEC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копию уведомления о поступлении и регистрации заявки на товарный знак.</a:t>
          </a:r>
          <a:endParaRPr lang="ru-RU" sz="1100" dirty="0"/>
        </a:p>
      </dgm:t>
    </dgm:pt>
    <dgm:pt modelId="{4896CE86-F628-4301-8F92-D3F212027314}" type="parTrans" cxnId="{FB928025-5BF7-4F37-8796-C47D8237B502}">
      <dgm:prSet/>
      <dgm:spPr/>
      <dgm:t>
        <a:bodyPr/>
        <a:lstStyle/>
        <a:p>
          <a:endParaRPr lang="ru-RU"/>
        </a:p>
      </dgm:t>
    </dgm:pt>
    <dgm:pt modelId="{6B3A751D-2C5A-4FB1-8A20-CBC6E9F41997}" type="sibTrans" cxnId="{FB928025-5BF7-4F37-8796-C47D8237B502}">
      <dgm:prSet/>
      <dgm:spPr/>
      <dgm:t>
        <a:bodyPr/>
        <a:lstStyle/>
        <a:p>
          <a:endParaRPr lang="ru-RU"/>
        </a:p>
      </dgm:t>
    </dgm:pt>
    <dgm:pt modelId="{85CD229B-1E48-4EDC-B6D5-ADD1E17E53C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100" b="1" dirty="0" smtClean="0"/>
            <a:t>по международным патентным заявкам</a:t>
          </a:r>
        </a:p>
        <a:p>
          <a:pPr algn="l" rtl="0"/>
          <a:endParaRPr lang="ru-RU" sz="1100" dirty="0" smtClean="0"/>
        </a:p>
        <a:p>
          <a:pPr algn="l" rtl="0"/>
          <a:endParaRPr lang="ru-RU" sz="1100" dirty="0" smtClean="0"/>
        </a:p>
      </dgm:t>
    </dgm:pt>
    <dgm:pt modelId="{98F0EFA0-6D8F-485C-BA6C-374DA458FF94}" type="parTrans" cxnId="{7EECDB00-4BCF-4072-843D-AA36051A1565}">
      <dgm:prSet/>
      <dgm:spPr/>
      <dgm:t>
        <a:bodyPr/>
        <a:lstStyle/>
        <a:p>
          <a:endParaRPr lang="ru-RU"/>
        </a:p>
      </dgm:t>
    </dgm:pt>
    <dgm:pt modelId="{9C7B968C-13AB-43FA-BA7E-A6BEB1F7FC10}" type="sibTrans" cxnId="{7EECDB00-4BCF-4072-843D-AA36051A1565}">
      <dgm:prSet/>
      <dgm:spPr/>
      <dgm:t>
        <a:bodyPr/>
        <a:lstStyle/>
        <a:p>
          <a:endParaRPr lang="ru-RU"/>
        </a:p>
      </dgm:t>
    </dgm:pt>
    <dgm:pt modelId="{A9235BB6-2D19-F841-831C-A3BD96803CCE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заверенную руководителем организации копию уведомления</a:t>
          </a:r>
          <a:endParaRPr lang="ru-RU" sz="1100" dirty="0"/>
        </a:p>
      </dgm:t>
    </dgm:pt>
    <dgm:pt modelId="{93B9E6D1-8AE7-704E-BCB0-0E2F2B05BC49}" type="parTrans" cxnId="{41B0A7C6-0438-9646-A467-EBD0E786D3C1}">
      <dgm:prSet/>
      <dgm:spPr/>
      <dgm:t>
        <a:bodyPr/>
        <a:lstStyle/>
        <a:p>
          <a:endParaRPr lang="ru-RU"/>
        </a:p>
      </dgm:t>
    </dgm:pt>
    <dgm:pt modelId="{88B75DEF-48E7-EE47-BCAD-F93A2B319782}" type="sibTrans" cxnId="{41B0A7C6-0438-9646-A467-EBD0E786D3C1}">
      <dgm:prSet/>
      <dgm:spPr/>
      <dgm:t>
        <a:bodyPr/>
        <a:lstStyle/>
        <a:p>
          <a:endParaRPr lang="ru-RU"/>
        </a:p>
      </dgm:t>
    </dgm:pt>
    <dgm:pt modelId="{E393AF57-D431-9F44-905F-EBB5A792E4A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о поступлении заявки, или,</a:t>
          </a:r>
          <a:endParaRPr lang="ru-RU" sz="1100" dirty="0"/>
        </a:p>
      </dgm:t>
    </dgm:pt>
    <dgm:pt modelId="{804D86A2-CA19-3045-ADB5-D494FB443E4A}" type="parTrans" cxnId="{D30C4556-B77A-7C45-BC55-C263CD1375A0}">
      <dgm:prSet/>
      <dgm:spPr/>
      <dgm:t>
        <a:bodyPr/>
        <a:lstStyle/>
        <a:p>
          <a:endParaRPr lang="ru-RU"/>
        </a:p>
      </dgm:t>
    </dgm:pt>
    <dgm:pt modelId="{9C33AFC3-5328-2743-9A8B-4AB8BA4E7EDC}" type="sibTrans" cxnId="{D30C4556-B77A-7C45-BC55-C263CD1375A0}">
      <dgm:prSet/>
      <dgm:spPr/>
      <dgm:t>
        <a:bodyPr/>
        <a:lstStyle/>
        <a:p>
          <a:endParaRPr lang="ru-RU"/>
        </a:p>
      </dgm:t>
    </dgm:pt>
    <dgm:pt modelId="{1DDE73F4-ED63-4C45-8FDC-C006F50AF0C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заверенную руководителем организации копию уведомления</a:t>
          </a:r>
          <a:endParaRPr lang="ru-RU" sz="1100" dirty="0"/>
        </a:p>
      </dgm:t>
    </dgm:pt>
    <dgm:pt modelId="{6F39D79F-C0F9-744F-A86C-5A35EBB6DC21}" type="parTrans" cxnId="{D18EE737-0A4C-8D40-9D2D-57E833D332C9}">
      <dgm:prSet/>
      <dgm:spPr/>
      <dgm:t>
        <a:bodyPr/>
        <a:lstStyle/>
        <a:p>
          <a:endParaRPr lang="ru-RU"/>
        </a:p>
      </dgm:t>
    </dgm:pt>
    <dgm:pt modelId="{1637E5F7-D1DB-544F-9015-CCF7E571F8E5}" type="sibTrans" cxnId="{D18EE737-0A4C-8D40-9D2D-57E833D332C9}">
      <dgm:prSet/>
      <dgm:spPr/>
      <dgm:t>
        <a:bodyPr/>
        <a:lstStyle/>
        <a:p>
          <a:endParaRPr lang="ru-RU"/>
        </a:p>
      </dgm:t>
    </dgm:pt>
    <dgm:pt modelId="{BD6A1528-82A9-8E48-AB05-203BE6E1FEC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100" dirty="0" smtClean="0"/>
            <a:t>о поступлении заявки, или,</a:t>
          </a:r>
          <a:endParaRPr lang="ru-RU" sz="1100" dirty="0"/>
        </a:p>
      </dgm:t>
    </dgm:pt>
    <dgm:pt modelId="{A99F415F-E0E0-3146-BD63-B885E76305EB}" type="parTrans" cxnId="{4F0FCD05-4209-2F4F-9CD2-61E53C7C31CC}">
      <dgm:prSet/>
      <dgm:spPr/>
      <dgm:t>
        <a:bodyPr/>
        <a:lstStyle/>
        <a:p>
          <a:endParaRPr lang="ru-RU"/>
        </a:p>
      </dgm:t>
    </dgm:pt>
    <dgm:pt modelId="{E1B92D95-C9A3-ED47-A72A-CB8901E1B1B4}" type="sibTrans" cxnId="{4F0FCD05-4209-2F4F-9CD2-61E53C7C31CC}">
      <dgm:prSet/>
      <dgm:spPr/>
      <dgm:t>
        <a:bodyPr/>
        <a:lstStyle/>
        <a:p>
          <a:endParaRPr lang="ru-RU"/>
        </a:p>
      </dgm:t>
    </dgm:pt>
    <dgm:pt modelId="{9F0944E9-0106-46D5-ACBD-0273EC7E1A14}" type="pres">
      <dgm:prSet presAssocID="{4C28056F-D674-4E3F-861B-D611EEFE392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86E927-2A43-4573-B110-58F25AC6720A}" type="pres">
      <dgm:prSet presAssocID="{B2F96F8B-863B-4D46-A7D3-AAE37122DA08}" presName="roof" presStyleLbl="dkBgShp" presStyleIdx="0" presStyleCnt="2"/>
      <dgm:spPr/>
      <dgm:t>
        <a:bodyPr/>
        <a:lstStyle/>
        <a:p>
          <a:endParaRPr lang="ru-RU"/>
        </a:p>
      </dgm:t>
    </dgm:pt>
    <dgm:pt modelId="{8D36EFA7-C6EE-4027-B83A-DEE3BFFFE85E}" type="pres">
      <dgm:prSet presAssocID="{B2F96F8B-863B-4D46-A7D3-AAE37122DA08}" presName="pillars" presStyleCnt="0"/>
      <dgm:spPr/>
    </dgm:pt>
    <dgm:pt modelId="{69FD6153-94C5-43D1-96CB-7FF142BE1990}" type="pres">
      <dgm:prSet presAssocID="{B2F96F8B-863B-4D46-A7D3-AAE37122DA08}" presName="pillar1" presStyleLbl="node1" presStyleIdx="0" presStyleCnt="3" custScaleY="12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8117A-77E6-4530-8A87-1124839950B3}" type="pres">
      <dgm:prSet presAssocID="{18B02696-7FF7-49F0-8FD8-E8DCDC8658C5}" presName="pillarX" presStyleLbl="node1" presStyleIdx="1" presStyleCnt="3" custScaleY="12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45184-41AD-4881-99EC-4F58885112E1}" type="pres">
      <dgm:prSet presAssocID="{9EC7BC29-FDAB-4EB0-B641-F80A9A81ABAC}" presName="pillarX" presStyleLbl="node1" presStyleIdx="2" presStyleCnt="3" custScaleY="12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8A244-35F0-4E7C-804B-53CC8627C7B1}" type="pres">
      <dgm:prSet presAssocID="{B2F96F8B-863B-4D46-A7D3-AAE37122DA08}" presName="base" presStyleLbl="dkBgShp" presStyleIdx="1" presStyleCnt="2"/>
      <dgm:spPr>
        <a:noFill/>
      </dgm:spPr>
    </dgm:pt>
  </dgm:ptLst>
  <dgm:cxnLst>
    <dgm:cxn modelId="{817327B2-61F9-4960-950B-A16B84C3C858}" type="presOf" srcId="{9EC7BC29-FDAB-4EB0-B641-F80A9A81ABAC}" destId="{77745184-41AD-4881-99EC-4F58885112E1}" srcOrd="0" destOrd="0" presId="urn:microsoft.com/office/officeart/2005/8/layout/hList3"/>
    <dgm:cxn modelId="{2993AD2F-E54A-432A-B9C0-C2E96A712867}" srcId="{B2F96F8B-863B-4D46-A7D3-AAE37122DA08}" destId="{9EC7BC29-FDAB-4EB0-B641-F80A9A81ABAC}" srcOrd="2" destOrd="0" parTransId="{495809A9-03D6-4A10-B45B-F243282C4147}" sibTransId="{4B0BA576-BF1F-4538-8743-4292330D2638}"/>
    <dgm:cxn modelId="{41B0A7C6-0438-9646-A467-EBD0E786D3C1}" srcId="{85CD229B-1E48-4EDC-B6D5-ADD1E17E53C3}" destId="{A9235BB6-2D19-F841-831C-A3BD96803CCE}" srcOrd="0" destOrd="0" parTransId="{93B9E6D1-8AE7-704E-BCB0-0E2F2B05BC49}" sibTransId="{88B75DEF-48E7-EE47-BCAD-F93A2B319782}"/>
    <dgm:cxn modelId="{B08C0F6E-4238-144D-A328-99F6A8BA75E4}" type="presOf" srcId="{E393AF57-D431-9F44-905F-EBB5A792E4AA}" destId="{69FD6153-94C5-43D1-96CB-7FF142BE1990}" srcOrd="0" destOrd="2" presId="urn:microsoft.com/office/officeart/2005/8/layout/hList3"/>
    <dgm:cxn modelId="{476B265D-676E-314D-887F-5EE2F452C0FA}" type="presOf" srcId="{F8C7F940-7820-479C-9E32-7F81ACA089FE}" destId="{69FD6153-94C5-43D1-96CB-7FF142BE1990}" srcOrd="0" destOrd="3" presId="urn:microsoft.com/office/officeart/2005/8/layout/hList3"/>
    <dgm:cxn modelId="{8D114A8E-17BA-4400-B8A9-27D67847D1B9}" type="presOf" srcId="{18B02696-7FF7-49F0-8FD8-E8DCDC8658C5}" destId="{0448117A-77E6-4530-8A87-1124839950B3}" srcOrd="0" destOrd="0" presId="urn:microsoft.com/office/officeart/2005/8/layout/hList3"/>
    <dgm:cxn modelId="{65CEBF4A-506F-B449-A616-CC6A698EE6FF}" type="presOf" srcId="{1C6D024E-2BF2-4648-98AE-62C0A11E22A5}" destId="{0448117A-77E6-4530-8A87-1124839950B3}" srcOrd="0" destOrd="3" presId="urn:microsoft.com/office/officeart/2005/8/layout/hList3"/>
    <dgm:cxn modelId="{2D2D0674-0C9E-4838-80A9-81A7A5F9E179}" srcId="{4C28056F-D674-4E3F-861B-D611EEFE3923}" destId="{B2F96F8B-863B-4D46-A7D3-AAE37122DA08}" srcOrd="0" destOrd="0" parTransId="{423D1291-3B21-48A8-A1B3-686C202B1D24}" sibTransId="{0AA645E9-A206-4847-9491-89855394026B}"/>
    <dgm:cxn modelId="{35E8A8BC-E870-4C9B-941E-7E2220315E4D}" srcId="{1DDE73F4-ED63-4C45-8FDC-C006F50AF0C8}" destId="{1C6D024E-2BF2-4648-98AE-62C0A11E22A5}" srcOrd="1" destOrd="0" parTransId="{22BCBCED-247F-4961-B8CB-14FB36C4C3DC}" sibTransId="{564A4408-7585-47F8-B70A-EAE693F01A38}"/>
    <dgm:cxn modelId="{4F0FCD05-4209-2F4F-9CD2-61E53C7C31CC}" srcId="{1DDE73F4-ED63-4C45-8FDC-C006F50AF0C8}" destId="{BD6A1528-82A9-8E48-AB05-203BE6E1FEC3}" srcOrd="0" destOrd="0" parTransId="{A99F415F-E0E0-3146-BD63-B885E76305EB}" sibTransId="{E1B92D95-C9A3-ED47-A72A-CB8901E1B1B4}"/>
    <dgm:cxn modelId="{7EECDB00-4BCF-4072-843D-AA36051A1565}" srcId="{B2F96F8B-863B-4D46-A7D3-AAE37122DA08}" destId="{85CD229B-1E48-4EDC-B6D5-ADD1E17E53C3}" srcOrd="0" destOrd="0" parTransId="{98F0EFA0-6D8F-485C-BA6C-374DA458FF94}" sibTransId="{9C7B968C-13AB-43FA-BA7E-A6BEB1F7FC10}"/>
    <dgm:cxn modelId="{D0AC1EC0-159E-E74C-9540-61FCFA6DD939}" type="presOf" srcId="{A9235BB6-2D19-F841-831C-A3BD96803CCE}" destId="{69FD6153-94C5-43D1-96CB-7FF142BE1990}" srcOrd="0" destOrd="1" presId="urn:microsoft.com/office/officeart/2005/8/layout/hList3"/>
    <dgm:cxn modelId="{EA0C95A3-3CC8-42F0-9078-40B30FBF56FA}" type="presOf" srcId="{4C28056F-D674-4E3F-861B-D611EEFE3923}" destId="{9F0944E9-0106-46D5-ACBD-0273EC7E1A14}" srcOrd="0" destOrd="0" presId="urn:microsoft.com/office/officeart/2005/8/layout/hList3"/>
    <dgm:cxn modelId="{CB586D05-4811-D741-97F8-4E4F163C0A1C}" type="presOf" srcId="{1DDE73F4-ED63-4C45-8FDC-C006F50AF0C8}" destId="{0448117A-77E6-4530-8A87-1124839950B3}" srcOrd="0" destOrd="1" presId="urn:microsoft.com/office/officeart/2005/8/layout/hList3"/>
    <dgm:cxn modelId="{C61B1C88-66AD-456E-ACCE-24733F5C6E0D}" type="presOf" srcId="{92DDD0F5-2A8C-4C55-89B7-4B57E649FEC8}" destId="{77745184-41AD-4881-99EC-4F58885112E1}" srcOrd="0" destOrd="3" presId="urn:microsoft.com/office/officeart/2005/8/layout/hList3"/>
    <dgm:cxn modelId="{9ED987AD-FFA9-4B6A-9811-6DE6E4B1592F}" type="presOf" srcId="{85CD229B-1E48-4EDC-B6D5-ADD1E17E53C3}" destId="{69FD6153-94C5-43D1-96CB-7FF142BE1990}" srcOrd="0" destOrd="0" presId="urn:microsoft.com/office/officeart/2005/8/layout/hList3"/>
    <dgm:cxn modelId="{D3D03F3C-ECCF-4C81-920C-E037998A834B}" srcId="{1DDE73F4-ED63-4C45-8FDC-C006F50AF0C8}" destId="{E64894A7-2FE7-48AF-8A5D-8B4CB384B0E7}" srcOrd="2" destOrd="0" parTransId="{0B621FE8-86EF-4CEB-B732-5FF764F22468}" sibTransId="{4EF8F08D-CA54-41BC-8200-3EB610A56A95}"/>
    <dgm:cxn modelId="{5C8A95CF-80FD-4E96-A8B2-E962AB017C94}" srcId="{A9235BB6-2D19-F841-831C-A3BD96803CCE}" destId="{F8C7F940-7820-479C-9E32-7F81ACA089FE}" srcOrd="1" destOrd="0" parTransId="{E76E1310-5329-482C-A3FD-22D973055F87}" sibTransId="{70BE76F9-914A-4384-8A27-483B3CB58771}"/>
    <dgm:cxn modelId="{121DFB28-A06A-4A6B-AD24-6607F61937D2}" type="presOf" srcId="{EE8CD653-761C-4B42-A93F-1557F2678D09}" destId="{77745184-41AD-4881-99EC-4F58885112E1}" srcOrd="0" destOrd="2" presId="urn:microsoft.com/office/officeart/2005/8/layout/hList3"/>
    <dgm:cxn modelId="{6098A6AF-F66D-BA4A-969B-2A2C916BAEB6}" type="presOf" srcId="{E64894A7-2FE7-48AF-8A5D-8B4CB384B0E7}" destId="{0448117A-77E6-4530-8A87-1124839950B3}" srcOrd="0" destOrd="4" presId="urn:microsoft.com/office/officeart/2005/8/layout/hList3"/>
    <dgm:cxn modelId="{D30C4556-B77A-7C45-BC55-C263CD1375A0}" srcId="{A9235BB6-2D19-F841-831C-A3BD96803CCE}" destId="{E393AF57-D431-9F44-905F-EBB5A792E4AA}" srcOrd="0" destOrd="0" parTransId="{804D86A2-CA19-3045-ADB5-D494FB443E4A}" sibTransId="{9C33AFC3-5328-2743-9A8B-4AB8BA4E7EDC}"/>
    <dgm:cxn modelId="{A729DCDE-28D2-4475-93C3-040C55E840B4}" srcId="{9EC7BC29-FDAB-4EB0-B641-F80A9A81ABAC}" destId="{EE8CD653-761C-4B42-A93F-1557F2678D09}" srcOrd="1" destOrd="0" parTransId="{01211F3F-C076-4E6E-87B0-B0EC44E202CD}" sibTransId="{6F69CACD-8E11-43C2-BCC4-984C5A01A568}"/>
    <dgm:cxn modelId="{AE684BA7-BA53-4C65-AE02-9A5C73C619C4}" srcId="{9EC7BC29-FDAB-4EB0-B641-F80A9A81ABAC}" destId="{E9CD4C49-85B2-4C4E-8A45-CD06B9AAEEB2}" srcOrd="0" destOrd="0" parTransId="{BF0530C8-4A58-425A-91F4-8068ACCD4F5B}" sibTransId="{7DA8E36B-3D63-4F31-9CD7-9647A8574805}"/>
    <dgm:cxn modelId="{D867DD6F-2C0B-7B4F-998B-E83E5485FAFD}" type="presOf" srcId="{BD6A1528-82A9-8E48-AB05-203BE6E1FEC3}" destId="{0448117A-77E6-4530-8A87-1124839950B3}" srcOrd="0" destOrd="2" presId="urn:microsoft.com/office/officeart/2005/8/layout/hList3"/>
    <dgm:cxn modelId="{90B49FB4-082D-480B-A8B4-ECEFB134F43C}" type="presOf" srcId="{B2F96F8B-863B-4D46-A7D3-AAE37122DA08}" destId="{CB86E927-2A43-4573-B110-58F25AC6720A}" srcOrd="0" destOrd="0" presId="urn:microsoft.com/office/officeart/2005/8/layout/hList3"/>
    <dgm:cxn modelId="{FB928025-5BF7-4F37-8796-C47D8237B502}" srcId="{9EC7BC29-FDAB-4EB0-B641-F80A9A81ABAC}" destId="{92DDD0F5-2A8C-4C55-89B7-4B57E649FEC8}" srcOrd="2" destOrd="0" parTransId="{4896CE86-F628-4301-8F92-D3F212027314}" sibTransId="{6B3A751D-2C5A-4FB1-8A20-CBC6E9F41997}"/>
    <dgm:cxn modelId="{94B272B2-B081-434B-8978-724646D66B73}" srcId="{B2F96F8B-863B-4D46-A7D3-AAE37122DA08}" destId="{18B02696-7FF7-49F0-8FD8-E8DCDC8658C5}" srcOrd="1" destOrd="0" parTransId="{42B66644-DBBA-4C2C-8CBB-A82C620086C2}" sibTransId="{1B836C9C-7DDD-4BD2-98EB-C35E8AD8003E}"/>
    <dgm:cxn modelId="{D18EE737-0A4C-8D40-9D2D-57E833D332C9}" srcId="{18B02696-7FF7-49F0-8FD8-E8DCDC8658C5}" destId="{1DDE73F4-ED63-4C45-8FDC-C006F50AF0C8}" srcOrd="0" destOrd="0" parTransId="{6F39D79F-C0F9-744F-A86C-5A35EBB6DC21}" sibTransId="{1637E5F7-D1DB-544F-9015-CCF7E571F8E5}"/>
    <dgm:cxn modelId="{F4DB3337-3FA4-45A4-A715-DB87D0026F22}" type="presOf" srcId="{E9CD4C49-85B2-4C4E-8A45-CD06B9AAEEB2}" destId="{77745184-41AD-4881-99EC-4F58885112E1}" srcOrd="0" destOrd="1" presId="urn:microsoft.com/office/officeart/2005/8/layout/hList3"/>
    <dgm:cxn modelId="{F93632FA-8C0C-4742-A613-41DD5B1D1FA3}" type="presParOf" srcId="{9F0944E9-0106-46D5-ACBD-0273EC7E1A14}" destId="{CB86E927-2A43-4573-B110-58F25AC6720A}" srcOrd="0" destOrd="0" presId="urn:microsoft.com/office/officeart/2005/8/layout/hList3"/>
    <dgm:cxn modelId="{DBF0B69A-DE4B-4B8B-BCD3-47032F8E7BBE}" type="presParOf" srcId="{9F0944E9-0106-46D5-ACBD-0273EC7E1A14}" destId="{8D36EFA7-C6EE-4027-B83A-DEE3BFFFE85E}" srcOrd="1" destOrd="0" presId="urn:microsoft.com/office/officeart/2005/8/layout/hList3"/>
    <dgm:cxn modelId="{F5D9E0BD-A8CC-4345-9E5E-8F4E09D6019C}" type="presParOf" srcId="{8D36EFA7-C6EE-4027-B83A-DEE3BFFFE85E}" destId="{69FD6153-94C5-43D1-96CB-7FF142BE1990}" srcOrd="0" destOrd="0" presId="urn:microsoft.com/office/officeart/2005/8/layout/hList3"/>
    <dgm:cxn modelId="{BD30A334-C53A-4FB2-9061-09EDA8ADB31B}" type="presParOf" srcId="{8D36EFA7-C6EE-4027-B83A-DEE3BFFFE85E}" destId="{0448117A-77E6-4530-8A87-1124839950B3}" srcOrd="1" destOrd="0" presId="urn:microsoft.com/office/officeart/2005/8/layout/hList3"/>
    <dgm:cxn modelId="{2566BAC3-3D32-413C-9CDC-91BCA733DD62}" type="presParOf" srcId="{8D36EFA7-C6EE-4027-B83A-DEE3BFFFE85E}" destId="{77745184-41AD-4881-99EC-4F58885112E1}" srcOrd="2" destOrd="0" presId="urn:microsoft.com/office/officeart/2005/8/layout/hList3"/>
    <dgm:cxn modelId="{B19C9002-2E83-4AF7-8DFC-E5E9C12F830D}" type="presParOf" srcId="{9F0944E9-0106-46D5-ACBD-0273EC7E1A14}" destId="{5C78A244-35F0-4E7C-804B-53CC8627C7B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71C76F6-B31D-4323-8E11-7C11A1121BA7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E3B18ED-9EA9-4266-8D50-F48E0F495DBB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Подтверждение факта получения организацией субсидии из бюджетов бюджетной системы Российской Федерации на возмещение одних и тех же затрат, связанных с регистрацией на внешних рынках одних и тех же объектов интеллектуальной собственности, на основании нормативных правовых актов Российской Федерации, в том числе на основании Постановления;</a:t>
          </a:r>
          <a:endParaRPr lang="ru-RU" dirty="0"/>
        </a:p>
      </dgm:t>
    </dgm:pt>
    <dgm:pt modelId="{453B6789-CB0A-4813-B6A6-4CD3FE4A3200}" type="parTrans" cxnId="{648A6139-D6D0-4346-B46A-3BD548F03E9A}">
      <dgm:prSet/>
      <dgm:spPr/>
      <dgm:t>
        <a:bodyPr/>
        <a:lstStyle/>
        <a:p>
          <a:endParaRPr lang="ru-RU"/>
        </a:p>
      </dgm:t>
    </dgm:pt>
    <dgm:pt modelId="{1795C57A-4AC0-4BD8-ACDB-2E282FC5507B}" type="sibTrans" cxnId="{648A6139-D6D0-4346-B46A-3BD548F03E9A}">
      <dgm:prSet/>
      <dgm:spPr/>
      <dgm:t>
        <a:bodyPr/>
        <a:lstStyle/>
        <a:p>
          <a:endParaRPr lang="ru-RU"/>
        </a:p>
      </dgm:t>
    </dgm:pt>
    <dgm:pt modelId="{11A60A0F-AB73-4F79-9645-4BEA4125A29C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Несоответствие представленных документов и содержащихся в них сведений, целям и условиям, установленным Постановлением, а также наличие в указанных документах недостоверных сведений;</a:t>
          </a:r>
          <a:endParaRPr lang="ru-RU" dirty="0"/>
        </a:p>
      </dgm:t>
    </dgm:pt>
    <dgm:pt modelId="{23180A01-7C65-45B3-A821-4B6524842FDC}" type="parTrans" cxnId="{0570BC98-F24A-4FF6-A88E-BC6EF5329858}">
      <dgm:prSet/>
      <dgm:spPr/>
      <dgm:t>
        <a:bodyPr/>
        <a:lstStyle/>
        <a:p>
          <a:endParaRPr lang="ru-RU"/>
        </a:p>
      </dgm:t>
    </dgm:pt>
    <dgm:pt modelId="{E8254F00-1FD7-4123-ABD3-90F4F76B5125}" type="sibTrans" cxnId="{0570BC98-F24A-4FF6-A88E-BC6EF5329858}">
      <dgm:prSet/>
      <dgm:spPr/>
      <dgm:t>
        <a:bodyPr/>
        <a:lstStyle/>
        <a:p>
          <a:endParaRPr lang="ru-RU"/>
        </a:p>
      </dgm:t>
    </dgm:pt>
    <dgm:pt modelId="{DC2DDDB5-A043-43DD-A4F1-56F94BC0CA8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Недостаточность бюджетных ассигнований, предусмотренных федеральным законом о федеральном бюджете на соответствующий финансовый год и лимитов бюджетных обязательств, утвержденных в установленном порядке Министерству промышленности и торговли Российской Федерации, на цели компенсации затрат, связанных с регистрацией на внешних рынках объектов интеллектуальной собственности российских производителей.</a:t>
          </a:r>
          <a:endParaRPr lang="ru-RU" dirty="0"/>
        </a:p>
      </dgm:t>
    </dgm:pt>
    <dgm:pt modelId="{13759696-3242-4A99-9D41-E52C83A769E8}" type="parTrans" cxnId="{C0566A69-5E4D-4F6B-B24A-23934C9BFB07}">
      <dgm:prSet/>
      <dgm:spPr/>
      <dgm:t>
        <a:bodyPr/>
        <a:lstStyle/>
        <a:p>
          <a:endParaRPr lang="ru-RU"/>
        </a:p>
      </dgm:t>
    </dgm:pt>
    <dgm:pt modelId="{FD37717F-D7EA-428A-9AA1-E1DA376483B7}" type="sibTrans" cxnId="{C0566A69-5E4D-4F6B-B24A-23934C9BFB07}">
      <dgm:prSet/>
      <dgm:spPr/>
      <dgm:t>
        <a:bodyPr/>
        <a:lstStyle/>
        <a:p>
          <a:endParaRPr lang="ru-RU"/>
        </a:p>
      </dgm:t>
    </dgm:pt>
    <dgm:pt modelId="{46F44CE8-49FE-4966-8D49-238AF58B9F7F}" type="pres">
      <dgm:prSet presAssocID="{071C76F6-B31D-4323-8E11-7C11A1121B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07CFAE-8197-4F7A-9ECD-8E0AA224BD38}" type="pres">
      <dgm:prSet presAssocID="{5E3B18ED-9EA9-4266-8D50-F48E0F495DB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95D0F8-FA67-448B-8690-508963E8126E}" type="pres">
      <dgm:prSet presAssocID="{1795C57A-4AC0-4BD8-ACDB-2E282FC5507B}" presName="spacer" presStyleCnt="0"/>
      <dgm:spPr/>
    </dgm:pt>
    <dgm:pt modelId="{277C3287-175C-4834-BCD7-8D7459B460EB}" type="pres">
      <dgm:prSet presAssocID="{11A60A0F-AB73-4F79-9645-4BEA4125A2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FFB012-5243-4F70-91DC-1D3A05B90B86}" type="pres">
      <dgm:prSet presAssocID="{E8254F00-1FD7-4123-ABD3-90F4F76B5125}" presName="spacer" presStyleCnt="0"/>
      <dgm:spPr/>
    </dgm:pt>
    <dgm:pt modelId="{F97DB670-9CBB-4AF3-B024-6F8DB1C2FECA}" type="pres">
      <dgm:prSet presAssocID="{DC2DDDB5-A043-43DD-A4F1-56F94BC0CA8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74F208-3D15-48ED-BD5A-FE3E6F89F160}" type="presOf" srcId="{071C76F6-B31D-4323-8E11-7C11A1121BA7}" destId="{46F44CE8-49FE-4966-8D49-238AF58B9F7F}" srcOrd="0" destOrd="0" presId="urn:microsoft.com/office/officeart/2005/8/layout/vList2"/>
    <dgm:cxn modelId="{8F89DA91-0A1C-42DD-86AC-7FE897180238}" type="presOf" srcId="{11A60A0F-AB73-4F79-9645-4BEA4125A29C}" destId="{277C3287-175C-4834-BCD7-8D7459B460EB}" srcOrd="0" destOrd="0" presId="urn:microsoft.com/office/officeart/2005/8/layout/vList2"/>
    <dgm:cxn modelId="{648A6139-D6D0-4346-B46A-3BD548F03E9A}" srcId="{071C76F6-B31D-4323-8E11-7C11A1121BA7}" destId="{5E3B18ED-9EA9-4266-8D50-F48E0F495DBB}" srcOrd="0" destOrd="0" parTransId="{453B6789-CB0A-4813-B6A6-4CD3FE4A3200}" sibTransId="{1795C57A-4AC0-4BD8-ACDB-2E282FC5507B}"/>
    <dgm:cxn modelId="{4BBD18B2-2CAA-4DF8-A373-77F2D0A1FF36}" type="presOf" srcId="{DC2DDDB5-A043-43DD-A4F1-56F94BC0CA8E}" destId="{F97DB670-9CBB-4AF3-B024-6F8DB1C2FECA}" srcOrd="0" destOrd="0" presId="urn:microsoft.com/office/officeart/2005/8/layout/vList2"/>
    <dgm:cxn modelId="{A4A618C3-0CBC-4F13-9FCC-8AADCA4786B4}" type="presOf" srcId="{5E3B18ED-9EA9-4266-8D50-F48E0F495DBB}" destId="{4507CFAE-8197-4F7A-9ECD-8E0AA224BD38}" srcOrd="0" destOrd="0" presId="urn:microsoft.com/office/officeart/2005/8/layout/vList2"/>
    <dgm:cxn modelId="{0570BC98-F24A-4FF6-A88E-BC6EF5329858}" srcId="{071C76F6-B31D-4323-8E11-7C11A1121BA7}" destId="{11A60A0F-AB73-4F79-9645-4BEA4125A29C}" srcOrd="1" destOrd="0" parTransId="{23180A01-7C65-45B3-A821-4B6524842FDC}" sibTransId="{E8254F00-1FD7-4123-ABD3-90F4F76B5125}"/>
    <dgm:cxn modelId="{C0566A69-5E4D-4F6B-B24A-23934C9BFB07}" srcId="{071C76F6-B31D-4323-8E11-7C11A1121BA7}" destId="{DC2DDDB5-A043-43DD-A4F1-56F94BC0CA8E}" srcOrd="2" destOrd="0" parTransId="{13759696-3242-4A99-9D41-E52C83A769E8}" sibTransId="{FD37717F-D7EA-428A-9AA1-E1DA376483B7}"/>
    <dgm:cxn modelId="{C32AD1BD-F941-48F2-AC89-4D80577DB7F1}" type="presParOf" srcId="{46F44CE8-49FE-4966-8D49-238AF58B9F7F}" destId="{4507CFAE-8197-4F7A-9ECD-8E0AA224BD38}" srcOrd="0" destOrd="0" presId="urn:microsoft.com/office/officeart/2005/8/layout/vList2"/>
    <dgm:cxn modelId="{87062775-7D5F-442C-9F51-56CC394FB085}" type="presParOf" srcId="{46F44CE8-49FE-4966-8D49-238AF58B9F7F}" destId="{8D95D0F8-FA67-448B-8690-508963E8126E}" srcOrd="1" destOrd="0" presId="urn:microsoft.com/office/officeart/2005/8/layout/vList2"/>
    <dgm:cxn modelId="{E3703732-4451-47E7-AF61-12D8AE52622B}" type="presParOf" srcId="{46F44CE8-49FE-4966-8D49-238AF58B9F7F}" destId="{277C3287-175C-4834-BCD7-8D7459B460EB}" srcOrd="2" destOrd="0" presId="urn:microsoft.com/office/officeart/2005/8/layout/vList2"/>
    <dgm:cxn modelId="{B3083A30-973F-4CDB-A9C7-7A34CFF401CD}" type="presParOf" srcId="{46F44CE8-49FE-4966-8D49-238AF58B9F7F}" destId="{AAFFB012-5243-4F70-91DC-1D3A05B90B86}" srcOrd="3" destOrd="0" presId="urn:microsoft.com/office/officeart/2005/8/layout/vList2"/>
    <dgm:cxn modelId="{9D4B3491-69EF-41B7-B05B-33242630E4CD}" type="presParOf" srcId="{46F44CE8-49FE-4966-8D49-238AF58B9F7F}" destId="{F97DB670-9CBB-4AF3-B024-6F8DB1C2FEC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1CC7F1C-A520-4A91-94AA-7778E206A5C8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737FB0-57A3-42C1-980E-81C842B9FFDF}">
      <dgm:prSet custT="1"/>
      <dgm:spPr/>
      <dgm:t>
        <a:bodyPr/>
        <a:lstStyle/>
        <a:p>
          <a:r>
            <a:rPr lang="ru-RU" sz="1200" dirty="0" smtClean="0"/>
            <a:t>Авиакосмическая промышленность</a:t>
          </a:r>
          <a:endParaRPr lang="ru-RU" sz="1200" dirty="0"/>
        </a:p>
      </dgm:t>
    </dgm:pt>
    <dgm:pt modelId="{95A37F64-71E0-480C-97F1-56DAB3F767C1}" type="parTrans" cxnId="{4670CA26-6604-4F53-8591-82FF30A44F7B}">
      <dgm:prSet/>
      <dgm:spPr/>
      <dgm:t>
        <a:bodyPr/>
        <a:lstStyle/>
        <a:p>
          <a:endParaRPr lang="ru-RU" sz="1200"/>
        </a:p>
      </dgm:t>
    </dgm:pt>
    <dgm:pt modelId="{7F55D46B-F2FB-426E-B4EF-621250292966}" type="sibTrans" cxnId="{4670CA26-6604-4F53-8591-82FF30A44F7B}">
      <dgm:prSet/>
      <dgm:spPr/>
      <dgm:t>
        <a:bodyPr/>
        <a:lstStyle/>
        <a:p>
          <a:endParaRPr lang="ru-RU" sz="1200"/>
        </a:p>
      </dgm:t>
    </dgm:pt>
    <dgm:pt modelId="{33E9B269-E97D-459D-B443-A6E0BFDCD9B7}">
      <dgm:prSet custT="1"/>
      <dgm:spPr/>
      <dgm:t>
        <a:bodyPr/>
        <a:lstStyle/>
        <a:p>
          <a:r>
            <a:rPr lang="ru-RU" sz="1200" dirty="0" smtClean="0"/>
            <a:t>Автомобильная промышленность</a:t>
          </a:r>
          <a:endParaRPr lang="ru-RU" sz="1200" dirty="0"/>
        </a:p>
      </dgm:t>
    </dgm:pt>
    <dgm:pt modelId="{8B0D8E9F-32D6-4552-AAA1-5D90C1942B85}" type="parTrans" cxnId="{A0CC6EB6-967E-4295-A5E4-B509E05F333B}">
      <dgm:prSet/>
      <dgm:spPr/>
      <dgm:t>
        <a:bodyPr/>
        <a:lstStyle/>
        <a:p>
          <a:endParaRPr lang="ru-RU" sz="1200"/>
        </a:p>
      </dgm:t>
    </dgm:pt>
    <dgm:pt modelId="{4B38828B-11B8-44FB-A5A2-FF26D920F090}" type="sibTrans" cxnId="{A0CC6EB6-967E-4295-A5E4-B509E05F333B}">
      <dgm:prSet/>
      <dgm:spPr/>
      <dgm:t>
        <a:bodyPr/>
        <a:lstStyle/>
        <a:p>
          <a:endParaRPr lang="ru-RU" sz="1200"/>
        </a:p>
      </dgm:t>
    </dgm:pt>
    <dgm:pt modelId="{AFA046C5-7E03-4BE1-9452-99E283BEEE7A}">
      <dgm:prSet custT="1"/>
      <dgm:spPr/>
      <dgm:t>
        <a:bodyPr/>
        <a:lstStyle/>
        <a:p>
          <a:r>
            <a:rPr lang="ru-RU" sz="1200" smtClean="0"/>
            <a:t>Агрохимия</a:t>
          </a:r>
          <a:endParaRPr lang="ru-RU" sz="1200"/>
        </a:p>
      </dgm:t>
    </dgm:pt>
    <dgm:pt modelId="{898B7A43-2E51-4BA3-8495-C840BE78C750}" type="parTrans" cxnId="{5D5E002B-F8DA-4BCC-AA02-D93714160A16}">
      <dgm:prSet/>
      <dgm:spPr/>
      <dgm:t>
        <a:bodyPr/>
        <a:lstStyle/>
        <a:p>
          <a:endParaRPr lang="ru-RU" sz="1200"/>
        </a:p>
      </dgm:t>
    </dgm:pt>
    <dgm:pt modelId="{52D7D952-BC8E-4C7F-976E-A5EE64C85BF9}" type="sibTrans" cxnId="{5D5E002B-F8DA-4BCC-AA02-D93714160A16}">
      <dgm:prSet/>
      <dgm:spPr/>
      <dgm:t>
        <a:bodyPr/>
        <a:lstStyle/>
        <a:p>
          <a:endParaRPr lang="ru-RU" sz="1200"/>
        </a:p>
      </dgm:t>
    </dgm:pt>
    <dgm:pt modelId="{6DD6D7C6-2586-464C-BF37-105F7C1ADDA4}">
      <dgm:prSet custT="1"/>
      <dgm:spPr/>
      <dgm:t>
        <a:bodyPr/>
        <a:lstStyle/>
        <a:p>
          <a:r>
            <a:rPr lang="ru-RU" sz="1200" dirty="0" smtClean="0"/>
            <a:t>Биотехнология</a:t>
          </a:r>
          <a:endParaRPr lang="ru-RU" sz="1200" dirty="0"/>
        </a:p>
      </dgm:t>
    </dgm:pt>
    <dgm:pt modelId="{01CE53B6-6912-4C45-B9C1-6D9B9106E1E4}" type="parTrans" cxnId="{2FF79561-5C77-4957-9F0E-DB76C844232D}">
      <dgm:prSet/>
      <dgm:spPr/>
      <dgm:t>
        <a:bodyPr/>
        <a:lstStyle/>
        <a:p>
          <a:endParaRPr lang="ru-RU" sz="1200"/>
        </a:p>
      </dgm:t>
    </dgm:pt>
    <dgm:pt modelId="{6DAEF5B7-B852-402C-8C3C-AB916BCBBE56}" type="sibTrans" cxnId="{2FF79561-5C77-4957-9F0E-DB76C844232D}">
      <dgm:prSet/>
      <dgm:spPr/>
      <dgm:t>
        <a:bodyPr/>
        <a:lstStyle/>
        <a:p>
          <a:endParaRPr lang="ru-RU" sz="1200"/>
        </a:p>
      </dgm:t>
    </dgm:pt>
    <dgm:pt modelId="{75828D4B-C26D-46F5-9DA9-4520425B516A}">
      <dgm:prSet custT="1"/>
      <dgm:spPr/>
      <dgm:t>
        <a:bodyPr/>
        <a:lstStyle/>
        <a:p>
          <a:r>
            <a:rPr lang="ru-RU" sz="1200" dirty="0" smtClean="0"/>
            <a:t>Бытовая химия</a:t>
          </a:r>
          <a:endParaRPr lang="ru-RU" sz="1200" dirty="0"/>
        </a:p>
      </dgm:t>
    </dgm:pt>
    <dgm:pt modelId="{A536AD05-C62A-450F-B26C-5A31287D131D}" type="parTrans" cxnId="{D6213468-C5D0-4D28-8307-6FF19217822E}">
      <dgm:prSet/>
      <dgm:spPr/>
      <dgm:t>
        <a:bodyPr/>
        <a:lstStyle/>
        <a:p>
          <a:endParaRPr lang="ru-RU" sz="1200"/>
        </a:p>
      </dgm:t>
    </dgm:pt>
    <dgm:pt modelId="{A5C41A8D-D49B-4526-802C-E9FE901E517C}" type="sibTrans" cxnId="{D6213468-C5D0-4D28-8307-6FF19217822E}">
      <dgm:prSet/>
      <dgm:spPr/>
      <dgm:t>
        <a:bodyPr/>
        <a:lstStyle/>
        <a:p>
          <a:endParaRPr lang="ru-RU" sz="1200"/>
        </a:p>
      </dgm:t>
    </dgm:pt>
    <dgm:pt modelId="{80B6A3AE-70D6-44A8-BDAD-30C62FCF66F6}">
      <dgm:prSet custT="1"/>
      <dgm:spPr/>
      <dgm:t>
        <a:bodyPr/>
        <a:lstStyle/>
        <a:p>
          <a:r>
            <a:rPr lang="ru-RU" sz="1200" dirty="0" smtClean="0"/>
            <a:t>Ветеринария</a:t>
          </a:r>
          <a:endParaRPr lang="ru-RU" sz="1200" dirty="0"/>
        </a:p>
      </dgm:t>
    </dgm:pt>
    <dgm:pt modelId="{BFF2D21D-06C8-4537-B172-4CF8B9ECCA22}" type="parTrans" cxnId="{3BEC4303-9FF3-4654-AD8B-AAE0090039CE}">
      <dgm:prSet/>
      <dgm:spPr/>
      <dgm:t>
        <a:bodyPr/>
        <a:lstStyle/>
        <a:p>
          <a:endParaRPr lang="ru-RU" sz="1200"/>
        </a:p>
      </dgm:t>
    </dgm:pt>
    <dgm:pt modelId="{31E72F46-A753-4942-9732-C1407DEC8BF1}" type="sibTrans" cxnId="{3BEC4303-9FF3-4654-AD8B-AAE0090039CE}">
      <dgm:prSet/>
      <dgm:spPr/>
      <dgm:t>
        <a:bodyPr/>
        <a:lstStyle/>
        <a:p>
          <a:endParaRPr lang="ru-RU" sz="1200"/>
        </a:p>
      </dgm:t>
    </dgm:pt>
    <dgm:pt modelId="{DD62FD02-C229-40D7-A8D7-5608008A9012}">
      <dgm:prSet custT="1"/>
      <dgm:spPr/>
      <dgm:t>
        <a:bodyPr/>
        <a:lstStyle/>
        <a:p>
          <a:r>
            <a:rPr lang="ru-RU" sz="1200" dirty="0" smtClean="0"/>
            <a:t>Вычислительная техника</a:t>
          </a:r>
          <a:endParaRPr lang="ru-RU" sz="1200" dirty="0"/>
        </a:p>
      </dgm:t>
    </dgm:pt>
    <dgm:pt modelId="{DB6DA045-1254-4B52-A826-4BEEF2D5A98F}" type="parTrans" cxnId="{13BD9E93-3965-412A-971E-80120425D24A}">
      <dgm:prSet/>
      <dgm:spPr/>
      <dgm:t>
        <a:bodyPr/>
        <a:lstStyle/>
        <a:p>
          <a:endParaRPr lang="ru-RU" sz="1200"/>
        </a:p>
      </dgm:t>
    </dgm:pt>
    <dgm:pt modelId="{7EFFE42B-DE2E-4AAA-B6D7-88DA246D7317}" type="sibTrans" cxnId="{13BD9E93-3965-412A-971E-80120425D24A}">
      <dgm:prSet/>
      <dgm:spPr/>
      <dgm:t>
        <a:bodyPr/>
        <a:lstStyle/>
        <a:p>
          <a:endParaRPr lang="ru-RU" sz="1200"/>
        </a:p>
      </dgm:t>
    </dgm:pt>
    <dgm:pt modelId="{54513EAD-B0BD-4B11-9C64-EC11C3C9BFB1}">
      <dgm:prSet custT="1"/>
      <dgm:spPr/>
      <dgm:t>
        <a:bodyPr/>
        <a:lstStyle/>
        <a:p>
          <a:r>
            <a:rPr lang="ru-RU" sz="1200" dirty="0" smtClean="0"/>
            <a:t>Генная инженерия</a:t>
          </a:r>
          <a:endParaRPr lang="ru-RU" sz="1200" dirty="0"/>
        </a:p>
      </dgm:t>
    </dgm:pt>
    <dgm:pt modelId="{C306EA67-B15E-40A3-9179-83028EEC9079}" type="parTrans" cxnId="{5F914096-91D3-4274-ADC0-5F32BA1CB322}">
      <dgm:prSet/>
      <dgm:spPr/>
      <dgm:t>
        <a:bodyPr/>
        <a:lstStyle/>
        <a:p>
          <a:endParaRPr lang="ru-RU" sz="1200"/>
        </a:p>
      </dgm:t>
    </dgm:pt>
    <dgm:pt modelId="{3B11C0F4-C07D-48A7-A265-B4C975065273}" type="sibTrans" cxnId="{5F914096-91D3-4274-ADC0-5F32BA1CB322}">
      <dgm:prSet/>
      <dgm:spPr/>
      <dgm:t>
        <a:bodyPr/>
        <a:lstStyle/>
        <a:p>
          <a:endParaRPr lang="ru-RU" sz="1200"/>
        </a:p>
      </dgm:t>
    </dgm:pt>
    <dgm:pt modelId="{CAFC878F-8557-4A1D-A143-4B5571BEB1B8}">
      <dgm:prSet custT="1"/>
      <dgm:spPr/>
      <dgm:t>
        <a:bodyPr/>
        <a:lstStyle/>
        <a:p>
          <a:r>
            <a:rPr lang="ru-RU" sz="1200" dirty="0" smtClean="0"/>
            <a:t>Геологоразведка и добыча полезных ископаемых</a:t>
          </a:r>
          <a:endParaRPr lang="ru-RU" sz="1200" dirty="0"/>
        </a:p>
      </dgm:t>
    </dgm:pt>
    <dgm:pt modelId="{3D86F49B-F3C6-43CB-8691-574A7395DDEA}" type="parTrans" cxnId="{8207E456-10DA-4516-989A-9D0E9D580B98}">
      <dgm:prSet/>
      <dgm:spPr/>
      <dgm:t>
        <a:bodyPr/>
        <a:lstStyle/>
        <a:p>
          <a:endParaRPr lang="ru-RU" sz="1200"/>
        </a:p>
      </dgm:t>
    </dgm:pt>
    <dgm:pt modelId="{B3F3D3A3-6BB7-48FB-8974-F2F4D7282FC7}" type="sibTrans" cxnId="{8207E456-10DA-4516-989A-9D0E9D580B98}">
      <dgm:prSet/>
      <dgm:spPr/>
      <dgm:t>
        <a:bodyPr/>
        <a:lstStyle/>
        <a:p>
          <a:endParaRPr lang="ru-RU" sz="1200"/>
        </a:p>
      </dgm:t>
    </dgm:pt>
    <dgm:pt modelId="{AB43E6E8-2B6B-4AF9-8A73-EC72590A4D7C}">
      <dgm:prSet custT="1"/>
      <dgm:spPr/>
      <dgm:t>
        <a:bodyPr/>
        <a:lstStyle/>
        <a:p>
          <a:r>
            <a:rPr lang="ru-RU" sz="1200" dirty="0" smtClean="0"/>
            <a:t>Гостиничный и ресторанный бизнес</a:t>
          </a:r>
          <a:endParaRPr lang="ru-RU" sz="1200" dirty="0"/>
        </a:p>
      </dgm:t>
    </dgm:pt>
    <dgm:pt modelId="{CA0D8A70-4D4D-44D8-97FD-658F9599788F}" type="parTrans" cxnId="{EEB46525-31DD-4B34-85CF-8A11239AE4C6}">
      <dgm:prSet/>
      <dgm:spPr/>
      <dgm:t>
        <a:bodyPr/>
        <a:lstStyle/>
        <a:p>
          <a:endParaRPr lang="ru-RU" sz="1200"/>
        </a:p>
      </dgm:t>
    </dgm:pt>
    <dgm:pt modelId="{B7A31B2B-C406-4E1C-8992-85C259F878C6}" type="sibTrans" cxnId="{EEB46525-31DD-4B34-85CF-8A11239AE4C6}">
      <dgm:prSet/>
      <dgm:spPr/>
      <dgm:t>
        <a:bodyPr/>
        <a:lstStyle/>
        <a:p>
          <a:endParaRPr lang="ru-RU" sz="1200"/>
        </a:p>
      </dgm:t>
    </dgm:pt>
    <dgm:pt modelId="{5B0C25D3-582C-4EED-A12D-6F6AE9DE8A4A}">
      <dgm:prSet custT="1"/>
      <dgm:spPr/>
      <dgm:t>
        <a:bodyPr/>
        <a:lstStyle/>
        <a:p>
          <a:r>
            <a:rPr lang="ru-RU" sz="1200" dirty="0" smtClean="0"/>
            <a:t>Информационные технологии</a:t>
          </a:r>
          <a:endParaRPr lang="ru-RU" sz="1200" dirty="0"/>
        </a:p>
      </dgm:t>
    </dgm:pt>
    <dgm:pt modelId="{AF1E90D1-DE0B-415C-BE8C-8A4AD3DB9C0A}" type="parTrans" cxnId="{682A9716-F3A2-4552-A85E-E88796CA6BE3}">
      <dgm:prSet/>
      <dgm:spPr/>
      <dgm:t>
        <a:bodyPr/>
        <a:lstStyle/>
        <a:p>
          <a:endParaRPr lang="ru-RU" sz="1200"/>
        </a:p>
      </dgm:t>
    </dgm:pt>
    <dgm:pt modelId="{DB4FB205-7872-4976-96C4-E8F4A79AA243}" type="sibTrans" cxnId="{682A9716-F3A2-4552-A85E-E88796CA6BE3}">
      <dgm:prSet/>
      <dgm:spPr/>
      <dgm:t>
        <a:bodyPr/>
        <a:lstStyle/>
        <a:p>
          <a:endParaRPr lang="ru-RU" sz="1200"/>
        </a:p>
      </dgm:t>
    </dgm:pt>
    <dgm:pt modelId="{B5EED81D-B503-4766-B545-B7FDF665CBEA}">
      <dgm:prSet custT="1"/>
      <dgm:spPr/>
      <dgm:t>
        <a:bodyPr/>
        <a:lstStyle/>
        <a:p>
          <a:r>
            <a:rPr lang="ru-RU" sz="1200" smtClean="0"/>
            <a:t>Корма для животных</a:t>
          </a:r>
          <a:endParaRPr lang="ru-RU" sz="1200"/>
        </a:p>
      </dgm:t>
    </dgm:pt>
    <dgm:pt modelId="{D5352AD0-737A-41D2-AB6F-75991EBFC3BF}" type="parTrans" cxnId="{24C159EF-15B7-48A8-AB3D-C43703DC16F4}">
      <dgm:prSet/>
      <dgm:spPr/>
      <dgm:t>
        <a:bodyPr/>
        <a:lstStyle/>
        <a:p>
          <a:endParaRPr lang="ru-RU" sz="1200"/>
        </a:p>
      </dgm:t>
    </dgm:pt>
    <dgm:pt modelId="{A56ECF2A-4F13-4EF3-A1D2-112FEF1D9E6B}" type="sibTrans" cxnId="{24C159EF-15B7-48A8-AB3D-C43703DC16F4}">
      <dgm:prSet/>
      <dgm:spPr/>
      <dgm:t>
        <a:bodyPr/>
        <a:lstStyle/>
        <a:p>
          <a:endParaRPr lang="ru-RU" sz="1200"/>
        </a:p>
      </dgm:t>
    </dgm:pt>
    <dgm:pt modelId="{F7E4E83F-A326-457D-B8E5-15302665A322}">
      <dgm:prSet custT="1"/>
      <dgm:spPr/>
      <dgm:t>
        <a:bodyPr/>
        <a:lstStyle/>
        <a:p>
          <a:r>
            <a:rPr lang="ru-RU" sz="1200" dirty="0" smtClean="0"/>
            <a:t>Машиностроение</a:t>
          </a:r>
          <a:endParaRPr lang="ru-RU" sz="1200" dirty="0"/>
        </a:p>
      </dgm:t>
    </dgm:pt>
    <dgm:pt modelId="{11628552-CD7A-4713-B4B5-BB55B4F62679}" type="parTrans" cxnId="{1BF5EF16-46D1-43AA-885D-EF29D22843B4}">
      <dgm:prSet/>
      <dgm:spPr/>
      <dgm:t>
        <a:bodyPr/>
        <a:lstStyle/>
        <a:p>
          <a:endParaRPr lang="ru-RU" sz="1200"/>
        </a:p>
      </dgm:t>
    </dgm:pt>
    <dgm:pt modelId="{3406EE77-4B34-4A1D-9863-4E6821C05347}" type="sibTrans" cxnId="{1BF5EF16-46D1-43AA-885D-EF29D22843B4}">
      <dgm:prSet/>
      <dgm:spPr/>
      <dgm:t>
        <a:bodyPr/>
        <a:lstStyle/>
        <a:p>
          <a:endParaRPr lang="ru-RU" sz="1200"/>
        </a:p>
      </dgm:t>
    </dgm:pt>
    <dgm:pt modelId="{F081FEFD-7CBE-4BE2-B161-A19739049464}">
      <dgm:prSet custT="1"/>
      <dgm:spPr/>
      <dgm:t>
        <a:bodyPr/>
        <a:lstStyle/>
        <a:p>
          <a:r>
            <a:rPr lang="ru-RU" sz="1200" dirty="0" smtClean="0"/>
            <a:t>Медицина</a:t>
          </a:r>
          <a:endParaRPr lang="ru-RU" sz="1200" dirty="0"/>
        </a:p>
      </dgm:t>
    </dgm:pt>
    <dgm:pt modelId="{011A2C9F-43BC-4F48-AC05-BE0200881941}" type="parTrans" cxnId="{FF172828-1984-495A-92A4-7087CC1996CB}">
      <dgm:prSet/>
      <dgm:spPr/>
      <dgm:t>
        <a:bodyPr/>
        <a:lstStyle/>
        <a:p>
          <a:endParaRPr lang="ru-RU" sz="1200"/>
        </a:p>
      </dgm:t>
    </dgm:pt>
    <dgm:pt modelId="{F8829C04-B6B2-4798-8163-FA72C4FDBF6D}" type="sibTrans" cxnId="{FF172828-1984-495A-92A4-7087CC1996CB}">
      <dgm:prSet/>
      <dgm:spPr/>
      <dgm:t>
        <a:bodyPr/>
        <a:lstStyle/>
        <a:p>
          <a:endParaRPr lang="ru-RU" sz="1200"/>
        </a:p>
      </dgm:t>
    </dgm:pt>
    <dgm:pt modelId="{5EF336EF-5F02-40A5-A6BF-038C368AAF3C}">
      <dgm:prSet custT="1"/>
      <dgm:spPr/>
      <dgm:t>
        <a:bodyPr/>
        <a:lstStyle/>
        <a:p>
          <a:r>
            <a:rPr lang="ru-RU" sz="1200" dirty="0" smtClean="0"/>
            <a:t>Медиа и телекоммуникации</a:t>
          </a:r>
          <a:endParaRPr lang="ru-RU" sz="1200" dirty="0"/>
        </a:p>
      </dgm:t>
    </dgm:pt>
    <dgm:pt modelId="{2F076A6E-FCF9-4274-A6A0-525081810436}" type="parTrans" cxnId="{B9A3BFA4-8C59-487C-B48E-34E06D8AD61F}">
      <dgm:prSet/>
      <dgm:spPr/>
      <dgm:t>
        <a:bodyPr/>
        <a:lstStyle/>
        <a:p>
          <a:endParaRPr lang="ru-RU" sz="1200"/>
        </a:p>
      </dgm:t>
    </dgm:pt>
    <dgm:pt modelId="{DE30494C-94B8-485B-8A3E-FDDBB7BF107A}" type="sibTrans" cxnId="{B9A3BFA4-8C59-487C-B48E-34E06D8AD61F}">
      <dgm:prSet/>
      <dgm:spPr/>
      <dgm:t>
        <a:bodyPr/>
        <a:lstStyle/>
        <a:p>
          <a:endParaRPr lang="ru-RU" sz="1200"/>
        </a:p>
      </dgm:t>
    </dgm:pt>
    <dgm:pt modelId="{10C831FB-EBA4-4AB1-83BE-94A1E061CF48}">
      <dgm:prSet custT="1"/>
      <dgm:spPr/>
      <dgm:t>
        <a:bodyPr/>
        <a:lstStyle/>
        <a:p>
          <a:r>
            <a:rPr lang="ru-RU" sz="1200" dirty="0" err="1" smtClean="0"/>
            <a:t>Наноматериалы</a:t>
          </a:r>
          <a:endParaRPr lang="ru-RU" sz="1200" dirty="0"/>
        </a:p>
      </dgm:t>
    </dgm:pt>
    <dgm:pt modelId="{E0D8BAF3-827C-44DF-A922-84531539CB60}" type="parTrans" cxnId="{879862C7-C39C-42B8-A8F8-4ABCB21D8573}">
      <dgm:prSet/>
      <dgm:spPr/>
      <dgm:t>
        <a:bodyPr/>
        <a:lstStyle/>
        <a:p>
          <a:endParaRPr lang="ru-RU" sz="1200"/>
        </a:p>
      </dgm:t>
    </dgm:pt>
    <dgm:pt modelId="{1F74DAA2-B075-4E70-A66B-D4293B3B68A5}" type="sibTrans" cxnId="{879862C7-C39C-42B8-A8F8-4ABCB21D8573}">
      <dgm:prSet/>
      <dgm:spPr/>
      <dgm:t>
        <a:bodyPr/>
        <a:lstStyle/>
        <a:p>
          <a:endParaRPr lang="ru-RU" sz="1200"/>
        </a:p>
      </dgm:t>
    </dgm:pt>
    <dgm:pt modelId="{B5107D02-746C-494F-B795-3C2CC58FA8E1}">
      <dgm:prSet custT="1"/>
      <dgm:spPr/>
      <dgm:t>
        <a:bodyPr/>
        <a:lstStyle/>
        <a:p>
          <a:r>
            <a:rPr lang="ru-RU" sz="1200" dirty="0" smtClean="0"/>
            <a:t>Недвижимость</a:t>
          </a:r>
          <a:endParaRPr lang="ru-RU" sz="1200" dirty="0"/>
        </a:p>
      </dgm:t>
    </dgm:pt>
    <dgm:pt modelId="{BB36B866-7A1A-4874-B328-C93CC5D9D642}" type="parTrans" cxnId="{F7276075-1721-4156-8584-B240AF3A4F87}">
      <dgm:prSet/>
      <dgm:spPr/>
      <dgm:t>
        <a:bodyPr/>
        <a:lstStyle/>
        <a:p>
          <a:endParaRPr lang="ru-RU" sz="1200"/>
        </a:p>
      </dgm:t>
    </dgm:pt>
    <dgm:pt modelId="{42193DA3-F178-41C9-B071-28D73316E494}" type="sibTrans" cxnId="{F7276075-1721-4156-8584-B240AF3A4F87}">
      <dgm:prSet/>
      <dgm:spPr/>
      <dgm:t>
        <a:bodyPr/>
        <a:lstStyle/>
        <a:p>
          <a:endParaRPr lang="ru-RU" sz="1200"/>
        </a:p>
      </dgm:t>
    </dgm:pt>
    <dgm:pt modelId="{BA173316-7965-441F-A202-4A962D768C01}">
      <dgm:prSet custT="1"/>
      <dgm:spPr/>
      <dgm:t>
        <a:bodyPr/>
        <a:lstStyle/>
        <a:p>
          <a:r>
            <a:rPr lang="ru-RU" sz="1200" dirty="0" smtClean="0"/>
            <a:t>Нефть и газовая промышленность</a:t>
          </a:r>
          <a:endParaRPr lang="ru-RU" sz="1200" dirty="0"/>
        </a:p>
      </dgm:t>
    </dgm:pt>
    <dgm:pt modelId="{301948E5-A03A-42D2-BE70-AC2DE7605F8E}" type="parTrans" cxnId="{724265E3-1DD7-4180-9C48-D9D35DE43B35}">
      <dgm:prSet/>
      <dgm:spPr/>
      <dgm:t>
        <a:bodyPr/>
        <a:lstStyle/>
        <a:p>
          <a:endParaRPr lang="ru-RU" sz="1200"/>
        </a:p>
      </dgm:t>
    </dgm:pt>
    <dgm:pt modelId="{5D8A5A78-691D-4AE2-B74C-2718A012D636}" type="sibTrans" cxnId="{724265E3-1DD7-4180-9C48-D9D35DE43B35}">
      <dgm:prSet/>
      <dgm:spPr/>
      <dgm:t>
        <a:bodyPr/>
        <a:lstStyle/>
        <a:p>
          <a:endParaRPr lang="ru-RU" sz="1200"/>
        </a:p>
      </dgm:t>
    </dgm:pt>
    <dgm:pt modelId="{458B59EC-0803-4ADD-9E7B-700B987A210E}">
      <dgm:prSet custT="1"/>
      <dgm:spPr/>
      <dgm:t>
        <a:bodyPr/>
        <a:lstStyle/>
        <a:p>
          <a:r>
            <a:rPr lang="ru-RU" sz="1200" dirty="0" smtClean="0"/>
            <a:t>Оборонная техника</a:t>
          </a:r>
          <a:endParaRPr lang="ru-RU" sz="1200" dirty="0"/>
        </a:p>
      </dgm:t>
    </dgm:pt>
    <dgm:pt modelId="{884BFC50-7A61-4899-902D-F7B3FD3341AD}" type="parTrans" cxnId="{1BD8E023-D384-46C0-96B7-4A990ACE6C5E}">
      <dgm:prSet/>
      <dgm:spPr/>
      <dgm:t>
        <a:bodyPr/>
        <a:lstStyle/>
        <a:p>
          <a:endParaRPr lang="ru-RU" sz="1200"/>
        </a:p>
      </dgm:t>
    </dgm:pt>
    <dgm:pt modelId="{409C5D22-2F93-4192-AD14-7B844639E729}" type="sibTrans" cxnId="{1BD8E023-D384-46C0-96B7-4A990ACE6C5E}">
      <dgm:prSet/>
      <dgm:spPr/>
      <dgm:t>
        <a:bodyPr/>
        <a:lstStyle/>
        <a:p>
          <a:endParaRPr lang="ru-RU" sz="1200"/>
        </a:p>
      </dgm:t>
    </dgm:pt>
    <dgm:pt modelId="{FA349CC5-8140-47BC-A92B-6374E96937F8}">
      <dgm:prSet custT="1"/>
      <dgm:spPr/>
      <dgm:t>
        <a:bodyPr/>
        <a:lstStyle/>
        <a:p>
          <a:r>
            <a:rPr lang="ru-RU" sz="1200" dirty="0" smtClean="0"/>
            <a:t>Парфюмерия и косметика</a:t>
          </a:r>
          <a:endParaRPr lang="ru-RU" sz="1200" dirty="0"/>
        </a:p>
      </dgm:t>
    </dgm:pt>
    <dgm:pt modelId="{D07F4E04-E08E-44B8-A1D5-148BE0A8951D}" type="parTrans" cxnId="{1EA29367-D7FD-45A8-934C-4D22A2BC75CB}">
      <dgm:prSet/>
      <dgm:spPr/>
      <dgm:t>
        <a:bodyPr/>
        <a:lstStyle/>
        <a:p>
          <a:endParaRPr lang="ru-RU" sz="1200"/>
        </a:p>
      </dgm:t>
    </dgm:pt>
    <dgm:pt modelId="{597E4BE1-50D7-459E-A7D8-DAA697B8F1C2}" type="sibTrans" cxnId="{1EA29367-D7FD-45A8-934C-4D22A2BC75CB}">
      <dgm:prSet/>
      <dgm:spPr/>
      <dgm:t>
        <a:bodyPr/>
        <a:lstStyle/>
        <a:p>
          <a:endParaRPr lang="ru-RU" sz="1200"/>
        </a:p>
      </dgm:t>
    </dgm:pt>
    <dgm:pt modelId="{46C017A8-D0D4-4F93-81F8-FDD5CF2F89B6}">
      <dgm:prSet custT="1"/>
      <dgm:spPr/>
      <dgm:t>
        <a:bodyPr/>
        <a:lstStyle/>
        <a:p>
          <a:r>
            <a:rPr lang="ru-RU" sz="1200" dirty="0" smtClean="0"/>
            <a:t>Пищевая промышленность</a:t>
          </a:r>
          <a:endParaRPr lang="ru-RU" sz="1200" dirty="0"/>
        </a:p>
      </dgm:t>
    </dgm:pt>
    <dgm:pt modelId="{AC12F735-840B-4E2D-8664-D19ACBCA1179}" type="parTrans" cxnId="{A4A4E482-8E2D-4E49-B177-53E69F0B942A}">
      <dgm:prSet/>
      <dgm:spPr/>
      <dgm:t>
        <a:bodyPr/>
        <a:lstStyle/>
        <a:p>
          <a:endParaRPr lang="ru-RU" sz="1200"/>
        </a:p>
      </dgm:t>
    </dgm:pt>
    <dgm:pt modelId="{716D3FB4-3BC7-4176-83C1-35D5886172B4}" type="sibTrans" cxnId="{A4A4E482-8E2D-4E49-B177-53E69F0B942A}">
      <dgm:prSet/>
      <dgm:spPr/>
      <dgm:t>
        <a:bodyPr/>
        <a:lstStyle/>
        <a:p>
          <a:endParaRPr lang="ru-RU" sz="1200"/>
        </a:p>
      </dgm:t>
    </dgm:pt>
    <dgm:pt modelId="{7ACBAC29-1979-410F-AB65-984AADCD6FF6}">
      <dgm:prSet custT="1"/>
      <dgm:spPr/>
      <dgm:t>
        <a:bodyPr/>
        <a:lstStyle/>
        <a:p>
          <a:r>
            <a:rPr lang="ru-RU" sz="1200" dirty="0" smtClean="0"/>
            <a:t>Полиграфическая промышленность</a:t>
          </a:r>
          <a:endParaRPr lang="ru-RU" sz="1200" dirty="0"/>
        </a:p>
      </dgm:t>
    </dgm:pt>
    <dgm:pt modelId="{3D38499C-072C-4E36-A47E-13D93598D9F1}" type="parTrans" cxnId="{E70B8BC5-E420-4DB5-A725-79398BF10221}">
      <dgm:prSet/>
      <dgm:spPr/>
      <dgm:t>
        <a:bodyPr/>
        <a:lstStyle/>
        <a:p>
          <a:endParaRPr lang="ru-RU" sz="1200"/>
        </a:p>
      </dgm:t>
    </dgm:pt>
    <dgm:pt modelId="{1C0E93C9-6F64-4ED5-AE20-46FD39580374}" type="sibTrans" cxnId="{E70B8BC5-E420-4DB5-A725-79398BF10221}">
      <dgm:prSet/>
      <dgm:spPr/>
      <dgm:t>
        <a:bodyPr/>
        <a:lstStyle/>
        <a:p>
          <a:endParaRPr lang="ru-RU" sz="1200"/>
        </a:p>
      </dgm:t>
    </dgm:pt>
    <dgm:pt modelId="{343EB718-8584-45C4-9DFD-41EC85B519FE}">
      <dgm:prSet custT="1"/>
      <dgm:spPr/>
      <dgm:t>
        <a:bodyPr/>
        <a:lstStyle/>
        <a:p>
          <a:r>
            <a:rPr lang="ru-RU" sz="1200" dirty="0" smtClean="0"/>
            <a:t>Полимеры</a:t>
          </a:r>
          <a:endParaRPr lang="ru-RU" sz="1200" dirty="0"/>
        </a:p>
      </dgm:t>
    </dgm:pt>
    <dgm:pt modelId="{502BD506-10B4-45F9-9E32-10F7CD516BDE}" type="parTrans" cxnId="{396D390E-00C9-4DC2-9D8B-6D9AD3FC571A}">
      <dgm:prSet/>
      <dgm:spPr/>
      <dgm:t>
        <a:bodyPr/>
        <a:lstStyle/>
        <a:p>
          <a:endParaRPr lang="ru-RU" sz="1200"/>
        </a:p>
      </dgm:t>
    </dgm:pt>
    <dgm:pt modelId="{7B520CFD-B7A2-44C4-84CD-89C3A678D457}" type="sibTrans" cxnId="{396D390E-00C9-4DC2-9D8B-6D9AD3FC571A}">
      <dgm:prSet/>
      <dgm:spPr/>
      <dgm:t>
        <a:bodyPr/>
        <a:lstStyle/>
        <a:p>
          <a:endParaRPr lang="ru-RU" sz="1200"/>
        </a:p>
      </dgm:t>
    </dgm:pt>
    <dgm:pt modelId="{EA77A35A-4F9E-48EE-B033-FD726A63E58D}">
      <dgm:prSet custT="1"/>
      <dgm:spPr/>
      <dgm:t>
        <a:bodyPr/>
        <a:lstStyle/>
        <a:p>
          <a:r>
            <a:rPr lang="ru-RU" sz="1200" dirty="0" smtClean="0"/>
            <a:t>Приборостроение</a:t>
          </a:r>
          <a:endParaRPr lang="ru-RU" sz="1200" dirty="0"/>
        </a:p>
      </dgm:t>
    </dgm:pt>
    <dgm:pt modelId="{ACE425C9-BA2A-4406-AE07-C13A79227404}" type="parTrans" cxnId="{ADFA5700-61B5-434C-BB37-727A9DA75ED0}">
      <dgm:prSet/>
      <dgm:spPr/>
      <dgm:t>
        <a:bodyPr/>
        <a:lstStyle/>
        <a:p>
          <a:endParaRPr lang="ru-RU" sz="1200"/>
        </a:p>
      </dgm:t>
    </dgm:pt>
    <dgm:pt modelId="{78BC656E-84EA-461B-91BB-10A7DE069D7B}" type="sibTrans" cxnId="{ADFA5700-61B5-434C-BB37-727A9DA75ED0}">
      <dgm:prSet/>
      <dgm:spPr/>
      <dgm:t>
        <a:bodyPr/>
        <a:lstStyle/>
        <a:p>
          <a:endParaRPr lang="ru-RU" sz="1200"/>
        </a:p>
      </dgm:t>
    </dgm:pt>
    <dgm:pt modelId="{5FB56FBA-CB0D-484F-93C4-F2E5966746A8}">
      <dgm:prSet custT="1"/>
      <dgm:spPr/>
      <dgm:t>
        <a:bodyPr/>
        <a:lstStyle/>
        <a:p>
          <a:r>
            <a:rPr lang="ru-RU" sz="1200" dirty="0" smtClean="0"/>
            <a:t>Производство стекла и керамики</a:t>
          </a:r>
          <a:endParaRPr lang="ru-RU" sz="1200" dirty="0"/>
        </a:p>
      </dgm:t>
    </dgm:pt>
    <dgm:pt modelId="{C1BF8A3B-D804-4C00-834E-BD5C35651A46}" type="parTrans" cxnId="{01EB9F74-03EA-4F4D-935D-9FEDDE1FF991}">
      <dgm:prSet/>
      <dgm:spPr/>
      <dgm:t>
        <a:bodyPr/>
        <a:lstStyle/>
        <a:p>
          <a:endParaRPr lang="ru-RU" sz="1200"/>
        </a:p>
      </dgm:t>
    </dgm:pt>
    <dgm:pt modelId="{46B688C5-8DB1-485E-B416-1111560DBAB0}" type="sibTrans" cxnId="{01EB9F74-03EA-4F4D-935D-9FEDDE1FF991}">
      <dgm:prSet/>
      <dgm:spPr/>
      <dgm:t>
        <a:bodyPr/>
        <a:lstStyle/>
        <a:p>
          <a:endParaRPr lang="ru-RU" sz="1200"/>
        </a:p>
      </dgm:t>
    </dgm:pt>
    <dgm:pt modelId="{9803F856-1B9A-4C88-AC62-B068DED114C2}">
      <dgm:prSet custT="1"/>
      <dgm:spPr/>
      <dgm:t>
        <a:bodyPr/>
        <a:lstStyle/>
        <a:p>
          <a:r>
            <a:rPr lang="ru-RU" sz="1200" dirty="0" smtClean="0"/>
            <a:t>Сельское хозяйство</a:t>
          </a:r>
          <a:endParaRPr lang="ru-RU" sz="1200" dirty="0"/>
        </a:p>
      </dgm:t>
    </dgm:pt>
    <dgm:pt modelId="{E1281FD8-DFF8-4427-85DD-00E21FD12F51}" type="parTrans" cxnId="{E1DD0680-95B6-4E10-ACCF-72CC3BAB39C6}">
      <dgm:prSet/>
      <dgm:spPr/>
      <dgm:t>
        <a:bodyPr/>
        <a:lstStyle/>
        <a:p>
          <a:endParaRPr lang="ru-RU" sz="1200"/>
        </a:p>
      </dgm:t>
    </dgm:pt>
    <dgm:pt modelId="{3B51960C-F8F9-4445-A3DA-C3B1BDE36F1E}" type="sibTrans" cxnId="{E1DD0680-95B6-4E10-ACCF-72CC3BAB39C6}">
      <dgm:prSet/>
      <dgm:spPr/>
      <dgm:t>
        <a:bodyPr/>
        <a:lstStyle/>
        <a:p>
          <a:endParaRPr lang="ru-RU" sz="1200"/>
        </a:p>
      </dgm:t>
    </dgm:pt>
    <dgm:pt modelId="{55CBAC18-00B7-4CEC-82F4-216C9689D530}">
      <dgm:prSet custT="1"/>
      <dgm:spPr/>
      <dgm:t>
        <a:bodyPr/>
        <a:lstStyle/>
        <a:p>
          <a:r>
            <a:rPr lang="ru-RU" sz="1200" dirty="0" smtClean="0"/>
            <a:t>Спорт и развлечения</a:t>
          </a:r>
          <a:endParaRPr lang="ru-RU" sz="1200" dirty="0"/>
        </a:p>
      </dgm:t>
    </dgm:pt>
    <dgm:pt modelId="{51F94527-AEC8-4E13-8322-BCCD86A8078E}" type="parTrans" cxnId="{1E543602-556E-40F8-92E8-780379A86858}">
      <dgm:prSet/>
      <dgm:spPr/>
      <dgm:t>
        <a:bodyPr/>
        <a:lstStyle/>
        <a:p>
          <a:endParaRPr lang="ru-RU" sz="1200"/>
        </a:p>
      </dgm:t>
    </dgm:pt>
    <dgm:pt modelId="{FFB7387B-5077-4676-94B8-5EF46D6478EA}" type="sibTrans" cxnId="{1E543602-556E-40F8-92E8-780379A86858}">
      <dgm:prSet/>
      <dgm:spPr/>
      <dgm:t>
        <a:bodyPr/>
        <a:lstStyle/>
        <a:p>
          <a:endParaRPr lang="ru-RU" sz="1200"/>
        </a:p>
      </dgm:t>
    </dgm:pt>
    <dgm:pt modelId="{49690EFC-AEDA-4794-B518-65E85D05FA22}">
      <dgm:prSet custT="1"/>
      <dgm:spPr/>
      <dgm:t>
        <a:bodyPr/>
        <a:lstStyle/>
        <a:p>
          <a:r>
            <a:rPr lang="ru-RU" sz="1100" dirty="0" smtClean="0"/>
            <a:t>Системы и средства электронной коммерции</a:t>
          </a:r>
          <a:endParaRPr lang="ru-RU" sz="1100" dirty="0"/>
        </a:p>
      </dgm:t>
    </dgm:pt>
    <dgm:pt modelId="{74A17397-E26A-4A9A-A5D2-F2B154557C73}" type="parTrans" cxnId="{D9D40C12-D1C3-4732-8DDA-1E35A7F37A7A}">
      <dgm:prSet/>
      <dgm:spPr/>
      <dgm:t>
        <a:bodyPr/>
        <a:lstStyle/>
        <a:p>
          <a:endParaRPr lang="ru-RU" sz="1200"/>
        </a:p>
      </dgm:t>
    </dgm:pt>
    <dgm:pt modelId="{7D10A55C-1389-4E0F-A461-646C7EEC88BA}" type="sibTrans" cxnId="{D9D40C12-D1C3-4732-8DDA-1E35A7F37A7A}">
      <dgm:prSet/>
      <dgm:spPr/>
      <dgm:t>
        <a:bodyPr/>
        <a:lstStyle/>
        <a:p>
          <a:endParaRPr lang="ru-RU" sz="1200"/>
        </a:p>
      </dgm:t>
    </dgm:pt>
    <dgm:pt modelId="{F4DD1A7A-2C56-4FA5-9A84-D3891DC837B9}">
      <dgm:prSet custT="1"/>
      <dgm:spPr/>
      <dgm:t>
        <a:bodyPr/>
        <a:lstStyle/>
        <a:p>
          <a:r>
            <a:rPr lang="ru-RU" sz="1200" dirty="0" smtClean="0"/>
            <a:t>Средства личной гигиены</a:t>
          </a:r>
          <a:endParaRPr lang="ru-RU" sz="1200" dirty="0"/>
        </a:p>
      </dgm:t>
    </dgm:pt>
    <dgm:pt modelId="{F03387F6-4BF2-46E6-8631-AED797759361}" type="parTrans" cxnId="{A0538D67-6A26-4C80-89A0-F1E5B40B234A}">
      <dgm:prSet/>
      <dgm:spPr/>
      <dgm:t>
        <a:bodyPr/>
        <a:lstStyle/>
        <a:p>
          <a:endParaRPr lang="ru-RU" sz="1200"/>
        </a:p>
      </dgm:t>
    </dgm:pt>
    <dgm:pt modelId="{F69435AE-0DEA-4A6C-B3D5-767E3F7717E2}" type="sibTrans" cxnId="{A0538D67-6A26-4C80-89A0-F1E5B40B234A}">
      <dgm:prSet/>
      <dgm:spPr/>
      <dgm:t>
        <a:bodyPr/>
        <a:lstStyle/>
        <a:p>
          <a:endParaRPr lang="ru-RU" sz="1200"/>
        </a:p>
      </dgm:t>
    </dgm:pt>
    <dgm:pt modelId="{1BED03C9-7DCC-4FA8-AC37-DAC9382A8225}">
      <dgm:prSet custT="1"/>
      <dgm:spPr/>
      <dgm:t>
        <a:bodyPr/>
        <a:lstStyle/>
        <a:p>
          <a:r>
            <a:rPr lang="ru-RU" sz="1200" dirty="0" smtClean="0"/>
            <a:t>Строительство</a:t>
          </a:r>
          <a:endParaRPr lang="ru-RU" sz="1200" dirty="0"/>
        </a:p>
      </dgm:t>
    </dgm:pt>
    <dgm:pt modelId="{0599771D-A5F6-49EB-8311-95AD42A265D7}" type="parTrans" cxnId="{2A15808B-8EAE-46BF-B1FA-EE621E7E4065}">
      <dgm:prSet/>
      <dgm:spPr/>
      <dgm:t>
        <a:bodyPr/>
        <a:lstStyle/>
        <a:p>
          <a:endParaRPr lang="ru-RU" sz="1200"/>
        </a:p>
      </dgm:t>
    </dgm:pt>
    <dgm:pt modelId="{430AB736-6912-4F11-92D9-D733DA2C236A}" type="sibTrans" cxnId="{2A15808B-8EAE-46BF-B1FA-EE621E7E4065}">
      <dgm:prSet/>
      <dgm:spPr/>
      <dgm:t>
        <a:bodyPr/>
        <a:lstStyle/>
        <a:p>
          <a:endParaRPr lang="ru-RU" sz="1200"/>
        </a:p>
      </dgm:t>
    </dgm:pt>
    <dgm:pt modelId="{EFC5C1EF-96E3-4378-B7D5-B3DBA30845BB}">
      <dgm:prSet custT="1"/>
      <dgm:spPr/>
      <dgm:t>
        <a:bodyPr/>
        <a:lstStyle/>
        <a:p>
          <a:r>
            <a:rPr lang="ru-RU" sz="1200" dirty="0" smtClean="0"/>
            <a:t>Табачная промышленность</a:t>
          </a:r>
          <a:endParaRPr lang="ru-RU" sz="1200" dirty="0"/>
        </a:p>
      </dgm:t>
    </dgm:pt>
    <dgm:pt modelId="{35465854-36A6-4463-B3C2-D10A10032617}" type="parTrans" cxnId="{3121A0EC-7845-4A8A-BFCD-5A53661AEC5E}">
      <dgm:prSet/>
      <dgm:spPr/>
      <dgm:t>
        <a:bodyPr/>
        <a:lstStyle/>
        <a:p>
          <a:endParaRPr lang="ru-RU" sz="1200"/>
        </a:p>
      </dgm:t>
    </dgm:pt>
    <dgm:pt modelId="{64B4FB9A-CC4B-4BED-A4D1-96F5D44B6301}" type="sibTrans" cxnId="{3121A0EC-7845-4A8A-BFCD-5A53661AEC5E}">
      <dgm:prSet/>
      <dgm:spPr/>
      <dgm:t>
        <a:bodyPr/>
        <a:lstStyle/>
        <a:p>
          <a:endParaRPr lang="ru-RU" sz="1200"/>
        </a:p>
      </dgm:t>
    </dgm:pt>
    <dgm:pt modelId="{7F0613F5-49AA-41AD-BD39-1D57E1D35119}">
      <dgm:prSet custT="1"/>
      <dgm:spPr/>
      <dgm:t>
        <a:bodyPr/>
        <a:lstStyle/>
        <a:p>
          <a:r>
            <a:rPr lang="ru-RU" sz="1200" dirty="0" smtClean="0"/>
            <a:t>Текстильная промышленность</a:t>
          </a:r>
          <a:endParaRPr lang="ru-RU" sz="1200" dirty="0"/>
        </a:p>
      </dgm:t>
    </dgm:pt>
    <dgm:pt modelId="{679A85B5-959F-44E8-A394-22EF9AA48BF7}" type="parTrans" cxnId="{581C1809-03C7-4184-974D-ED2858032446}">
      <dgm:prSet/>
      <dgm:spPr/>
      <dgm:t>
        <a:bodyPr/>
        <a:lstStyle/>
        <a:p>
          <a:endParaRPr lang="ru-RU" sz="1200"/>
        </a:p>
      </dgm:t>
    </dgm:pt>
    <dgm:pt modelId="{B1731185-2271-4667-8557-B39D28D2F66F}" type="sibTrans" cxnId="{581C1809-03C7-4184-974D-ED2858032446}">
      <dgm:prSet/>
      <dgm:spPr/>
      <dgm:t>
        <a:bodyPr/>
        <a:lstStyle/>
        <a:p>
          <a:endParaRPr lang="ru-RU" sz="1200"/>
        </a:p>
      </dgm:t>
    </dgm:pt>
    <dgm:pt modelId="{71EA217D-63D2-44FD-87CC-D407780BFF08}">
      <dgm:prSet custT="1"/>
      <dgm:spPr/>
      <dgm:t>
        <a:bodyPr/>
        <a:lstStyle/>
        <a:p>
          <a:r>
            <a:rPr lang="ru-RU" sz="1200" dirty="0" smtClean="0"/>
            <a:t>Товары народного потребления</a:t>
          </a:r>
          <a:endParaRPr lang="ru-RU" sz="1200" dirty="0"/>
        </a:p>
      </dgm:t>
    </dgm:pt>
    <dgm:pt modelId="{80864C35-55A7-4490-950A-1C4D1C4E1D43}" type="parTrans" cxnId="{37456478-AD0F-48E2-9411-83D0FF1386D2}">
      <dgm:prSet/>
      <dgm:spPr/>
      <dgm:t>
        <a:bodyPr/>
        <a:lstStyle/>
        <a:p>
          <a:endParaRPr lang="ru-RU" sz="1200"/>
        </a:p>
      </dgm:t>
    </dgm:pt>
    <dgm:pt modelId="{33C102A5-C3F9-4152-8368-B70E1CACF060}" type="sibTrans" cxnId="{37456478-AD0F-48E2-9411-83D0FF1386D2}">
      <dgm:prSet/>
      <dgm:spPr/>
      <dgm:t>
        <a:bodyPr/>
        <a:lstStyle/>
        <a:p>
          <a:endParaRPr lang="ru-RU" sz="1200"/>
        </a:p>
      </dgm:t>
    </dgm:pt>
    <dgm:pt modelId="{47E5D9AE-AAD1-4156-9066-9937111370F3}">
      <dgm:prSet custT="1"/>
      <dgm:spPr/>
      <dgm:t>
        <a:bodyPr/>
        <a:lstStyle/>
        <a:p>
          <a:r>
            <a:rPr lang="ru-RU" sz="1200" smtClean="0"/>
            <a:t>Транспорт</a:t>
          </a:r>
          <a:endParaRPr lang="ru-RU" sz="1200"/>
        </a:p>
      </dgm:t>
    </dgm:pt>
    <dgm:pt modelId="{43905495-532B-44C7-8ACF-B86008D11047}" type="parTrans" cxnId="{74611024-5AA9-4C7D-98A4-F9C8E483EF8E}">
      <dgm:prSet/>
      <dgm:spPr/>
      <dgm:t>
        <a:bodyPr/>
        <a:lstStyle/>
        <a:p>
          <a:endParaRPr lang="ru-RU" sz="1200"/>
        </a:p>
      </dgm:t>
    </dgm:pt>
    <dgm:pt modelId="{9B47D8B5-6477-4D7F-89A0-6104FEB93D8A}" type="sibTrans" cxnId="{74611024-5AA9-4C7D-98A4-F9C8E483EF8E}">
      <dgm:prSet/>
      <dgm:spPr/>
      <dgm:t>
        <a:bodyPr/>
        <a:lstStyle/>
        <a:p>
          <a:endParaRPr lang="ru-RU" sz="1200"/>
        </a:p>
      </dgm:t>
    </dgm:pt>
    <dgm:pt modelId="{8699DD7D-0A45-479C-B3E3-26DCE5D34848}">
      <dgm:prSet custT="1"/>
      <dgm:spPr/>
      <dgm:t>
        <a:bodyPr/>
        <a:lstStyle/>
        <a:p>
          <a:r>
            <a:rPr lang="ru-RU" sz="1200" dirty="0" smtClean="0"/>
            <a:t>Фармацевтика</a:t>
          </a:r>
          <a:endParaRPr lang="ru-RU" sz="1200" dirty="0"/>
        </a:p>
      </dgm:t>
    </dgm:pt>
    <dgm:pt modelId="{70D2A743-AFD1-43B8-9807-6D340C4D67B6}" type="parTrans" cxnId="{824B123A-2B7C-48CE-8791-ECF6BB33F0DD}">
      <dgm:prSet/>
      <dgm:spPr/>
      <dgm:t>
        <a:bodyPr/>
        <a:lstStyle/>
        <a:p>
          <a:endParaRPr lang="ru-RU" sz="1200"/>
        </a:p>
      </dgm:t>
    </dgm:pt>
    <dgm:pt modelId="{72EB0C15-8CD8-47DC-B3F0-D444CC04F760}" type="sibTrans" cxnId="{824B123A-2B7C-48CE-8791-ECF6BB33F0DD}">
      <dgm:prSet/>
      <dgm:spPr/>
      <dgm:t>
        <a:bodyPr/>
        <a:lstStyle/>
        <a:p>
          <a:endParaRPr lang="ru-RU" sz="1200"/>
        </a:p>
      </dgm:t>
    </dgm:pt>
    <dgm:pt modelId="{D13553F4-5830-4B9D-BDBB-8F2F19C68E39}">
      <dgm:prSet custT="1"/>
      <dgm:spPr/>
      <dgm:t>
        <a:bodyPr/>
        <a:lstStyle/>
        <a:p>
          <a:r>
            <a:rPr lang="ru-RU" sz="1200" dirty="0" smtClean="0"/>
            <a:t>Финансы и инвестиции</a:t>
          </a:r>
          <a:endParaRPr lang="ru-RU" sz="1200" dirty="0"/>
        </a:p>
      </dgm:t>
    </dgm:pt>
    <dgm:pt modelId="{291967FA-0713-422B-8992-55969AE7EDEB}" type="parTrans" cxnId="{E5183400-AEEB-4542-956F-DB8CBDB941A4}">
      <dgm:prSet/>
      <dgm:spPr/>
      <dgm:t>
        <a:bodyPr/>
        <a:lstStyle/>
        <a:p>
          <a:endParaRPr lang="ru-RU" sz="1200"/>
        </a:p>
      </dgm:t>
    </dgm:pt>
    <dgm:pt modelId="{721873D3-68B6-4EF6-91EF-719245995994}" type="sibTrans" cxnId="{E5183400-AEEB-4542-956F-DB8CBDB941A4}">
      <dgm:prSet/>
      <dgm:spPr/>
      <dgm:t>
        <a:bodyPr/>
        <a:lstStyle/>
        <a:p>
          <a:endParaRPr lang="ru-RU" sz="1200"/>
        </a:p>
      </dgm:t>
    </dgm:pt>
    <dgm:pt modelId="{C58CB490-641F-433F-A993-041CB1A6682D}">
      <dgm:prSet custT="1"/>
      <dgm:spPr/>
      <dgm:t>
        <a:bodyPr/>
        <a:lstStyle/>
        <a:p>
          <a:r>
            <a:rPr lang="ru-RU" sz="1200" dirty="0" smtClean="0"/>
            <a:t>Черная и цветная металлургии</a:t>
          </a:r>
          <a:endParaRPr lang="ru-RU" sz="1200" dirty="0"/>
        </a:p>
      </dgm:t>
    </dgm:pt>
    <dgm:pt modelId="{9393F979-13F1-4665-A331-8AA5E872D099}" type="parTrans" cxnId="{ECB65F22-1DD6-45A6-BC56-0C3FE1406AE3}">
      <dgm:prSet/>
      <dgm:spPr/>
      <dgm:t>
        <a:bodyPr/>
        <a:lstStyle/>
        <a:p>
          <a:endParaRPr lang="ru-RU" sz="1200"/>
        </a:p>
      </dgm:t>
    </dgm:pt>
    <dgm:pt modelId="{497C8DF5-8AC5-4B3D-8A0D-3CF20A7759DC}" type="sibTrans" cxnId="{ECB65F22-1DD6-45A6-BC56-0C3FE1406AE3}">
      <dgm:prSet/>
      <dgm:spPr/>
      <dgm:t>
        <a:bodyPr/>
        <a:lstStyle/>
        <a:p>
          <a:endParaRPr lang="ru-RU" sz="1200"/>
        </a:p>
      </dgm:t>
    </dgm:pt>
    <dgm:pt modelId="{C6092152-AB7D-46E0-8C9C-2229AE2A9E46}">
      <dgm:prSet custT="1"/>
      <dgm:spPr/>
      <dgm:t>
        <a:bodyPr/>
        <a:lstStyle/>
        <a:p>
          <a:r>
            <a:rPr lang="ru-RU" sz="1200" dirty="0" smtClean="0"/>
            <a:t>Электроника</a:t>
          </a:r>
          <a:endParaRPr lang="ru-RU" sz="1200" dirty="0"/>
        </a:p>
      </dgm:t>
    </dgm:pt>
    <dgm:pt modelId="{750BA597-01CD-4CE3-8CC7-B4AFA6035B8B}" type="parTrans" cxnId="{F183FCB7-A5C1-4C3F-BBE5-6C0B709BAE04}">
      <dgm:prSet/>
      <dgm:spPr/>
      <dgm:t>
        <a:bodyPr/>
        <a:lstStyle/>
        <a:p>
          <a:endParaRPr lang="ru-RU" sz="1200"/>
        </a:p>
      </dgm:t>
    </dgm:pt>
    <dgm:pt modelId="{813CEFB4-A300-4279-A133-5536253E31DE}" type="sibTrans" cxnId="{F183FCB7-A5C1-4C3F-BBE5-6C0B709BAE04}">
      <dgm:prSet/>
      <dgm:spPr/>
      <dgm:t>
        <a:bodyPr/>
        <a:lstStyle/>
        <a:p>
          <a:endParaRPr lang="ru-RU" sz="1200"/>
        </a:p>
      </dgm:t>
    </dgm:pt>
    <dgm:pt modelId="{E1BEFCE7-28B4-49C5-A533-5ECFBA8A51F6}">
      <dgm:prSet custT="1"/>
      <dgm:spPr/>
      <dgm:t>
        <a:bodyPr/>
        <a:lstStyle/>
        <a:p>
          <a:r>
            <a:rPr lang="ru-RU" sz="1200" dirty="0" smtClean="0"/>
            <a:t>Энергетика и природные ресурсы</a:t>
          </a:r>
          <a:endParaRPr lang="ru-RU" sz="1200" dirty="0"/>
        </a:p>
      </dgm:t>
    </dgm:pt>
    <dgm:pt modelId="{E97C0849-0382-4090-8604-E0D0819E1E43}" type="parTrans" cxnId="{DFA2FFFC-8E2A-44B9-84FE-30AAF1F14E82}">
      <dgm:prSet/>
      <dgm:spPr/>
      <dgm:t>
        <a:bodyPr/>
        <a:lstStyle/>
        <a:p>
          <a:endParaRPr lang="ru-RU" sz="1200"/>
        </a:p>
      </dgm:t>
    </dgm:pt>
    <dgm:pt modelId="{286ABD24-2DE3-444B-9E28-EFA31AD3AFBC}" type="sibTrans" cxnId="{DFA2FFFC-8E2A-44B9-84FE-30AAF1F14E82}">
      <dgm:prSet/>
      <dgm:spPr/>
      <dgm:t>
        <a:bodyPr/>
        <a:lstStyle/>
        <a:p>
          <a:endParaRPr lang="ru-RU" sz="1200"/>
        </a:p>
      </dgm:t>
    </dgm:pt>
    <dgm:pt modelId="{49669CBE-2129-4B13-B7CB-E9236EB0D9A3}" type="pres">
      <dgm:prSet presAssocID="{A1CC7F1C-A520-4A91-94AA-7778E206A5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04E18A-1A18-47EF-97F8-827A1929F565}" type="pres">
      <dgm:prSet presAssocID="{F081FEFD-7CBE-4BE2-B161-A19739049464}" presName="composite" presStyleCnt="0"/>
      <dgm:spPr/>
    </dgm:pt>
    <dgm:pt modelId="{57413E58-46EE-42C5-9E7A-A39B49701B1D}" type="pres">
      <dgm:prSet presAssocID="{F081FEFD-7CBE-4BE2-B161-A19739049464}" presName="rect1" presStyleLbl="trAlignAcc1" presStyleIdx="0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627EA-BD56-4AA6-B575-F123D531EEF9}" type="pres">
      <dgm:prSet presAssocID="{F081FEFD-7CBE-4BE2-B161-A19739049464}" presName="rect2" presStyleLbl="fgImgPlace1" presStyleIdx="0" presStyleCnt="39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3468" r="3468"/>
          </a:stretch>
        </a:blipFill>
      </dgm:spPr>
      <dgm:t>
        <a:bodyPr/>
        <a:lstStyle/>
        <a:p>
          <a:endParaRPr lang="ru-RU"/>
        </a:p>
      </dgm:t>
    </dgm:pt>
    <dgm:pt modelId="{A1D7B223-9D01-42C3-8F89-1206D3DAF537}" type="pres">
      <dgm:prSet presAssocID="{F8829C04-B6B2-4798-8163-FA72C4FDBF6D}" presName="sibTrans" presStyleCnt="0"/>
      <dgm:spPr/>
    </dgm:pt>
    <dgm:pt modelId="{E610653A-DC72-4305-B4D0-3019E7149FF8}" type="pres">
      <dgm:prSet presAssocID="{6DD6D7C6-2586-464C-BF37-105F7C1ADDA4}" presName="composite" presStyleCnt="0"/>
      <dgm:spPr/>
    </dgm:pt>
    <dgm:pt modelId="{4FEC853D-AF56-43FB-9275-96693CCAA19D}" type="pres">
      <dgm:prSet presAssocID="{6DD6D7C6-2586-464C-BF37-105F7C1ADDA4}" presName="rect1" presStyleLbl="trAlignAcc1" presStyleIdx="1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45678-7423-4433-B8A8-A22B5A6F82CB}" type="pres">
      <dgm:prSet presAssocID="{6DD6D7C6-2586-464C-BF37-105F7C1ADDA4}" presName="rect2" presStyleLbl="fgImgPlace1" presStyleIdx="1" presStyleCnt="39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307" b="16307"/>
          </a:stretch>
        </a:blipFill>
      </dgm:spPr>
      <dgm:t>
        <a:bodyPr/>
        <a:lstStyle/>
        <a:p>
          <a:endParaRPr lang="ru-RU"/>
        </a:p>
      </dgm:t>
    </dgm:pt>
    <dgm:pt modelId="{68A186F3-B535-45ED-806E-13F3F10C8E4E}" type="pres">
      <dgm:prSet presAssocID="{6DAEF5B7-B852-402C-8C3C-AB916BCBBE56}" presName="sibTrans" presStyleCnt="0"/>
      <dgm:spPr/>
    </dgm:pt>
    <dgm:pt modelId="{424B7B60-C232-4137-B91B-F9AAD99CC005}" type="pres">
      <dgm:prSet presAssocID="{8699DD7D-0A45-479C-B3E3-26DCE5D34848}" presName="composite" presStyleCnt="0"/>
      <dgm:spPr/>
    </dgm:pt>
    <dgm:pt modelId="{A1943FBA-936B-4DDF-90CD-F9723D448B98}" type="pres">
      <dgm:prSet presAssocID="{8699DD7D-0A45-479C-B3E3-26DCE5D34848}" presName="rect1" presStyleLbl="trAlignAcc1" presStyleIdx="2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5AC3B-E005-4AAF-A499-44FF8507204C}" type="pres">
      <dgm:prSet presAssocID="{8699DD7D-0A45-479C-B3E3-26DCE5D34848}" presName="rect2" presStyleLbl="fgImgPlace1" presStyleIdx="2" presStyleCnt="39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888" b="22888"/>
          </a:stretch>
        </a:blipFill>
      </dgm:spPr>
      <dgm:t>
        <a:bodyPr/>
        <a:lstStyle/>
        <a:p>
          <a:endParaRPr lang="ru-RU"/>
        </a:p>
      </dgm:t>
    </dgm:pt>
    <dgm:pt modelId="{F9658BED-283C-4C79-8608-596E13FB4897}" type="pres">
      <dgm:prSet presAssocID="{72EB0C15-8CD8-47DC-B3F0-D444CC04F760}" presName="sibTrans" presStyleCnt="0"/>
      <dgm:spPr/>
    </dgm:pt>
    <dgm:pt modelId="{F77C1D29-1F96-4C8A-A269-F56A5C90036F}" type="pres">
      <dgm:prSet presAssocID="{5B0C25D3-582C-4EED-A12D-6F6AE9DE8A4A}" presName="composite" presStyleCnt="0"/>
      <dgm:spPr/>
    </dgm:pt>
    <dgm:pt modelId="{E4B8A83F-4B2B-4FAD-A0A5-76E99A17A4C0}" type="pres">
      <dgm:prSet presAssocID="{5B0C25D3-582C-4EED-A12D-6F6AE9DE8A4A}" presName="rect1" presStyleLbl="trAlignAcc1" presStyleIdx="3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C952EA-73F9-4BEC-AB90-6EC5B00F2847}" type="pres">
      <dgm:prSet presAssocID="{5B0C25D3-582C-4EED-A12D-6F6AE9DE8A4A}" presName="rect2" presStyleLbl="fgImgPlace1" presStyleIdx="3" presStyleCnt="39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9186" b="19186"/>
          </a:stretch>
        </a:blipFill>
      </dgm:spPr>
      <dgm:t>
        <a:bodyPr/>
        <a:lstStyle/>
        <a:p>
          <a:endParaRPr lang="ru-RU"/>
        </a:p>
      </dgm:t>
    </dgm:pt>
    <dgm:pt modelId="{5A5FA481-8DC2-4664-964E-033213949F6B}" type="pres">
      <dgm:prSet presAssocID="{DB4FB205-7872-4976-96C4-E8F4A79AA243}" presName="sibTrans" presStyleCnt="0"/>
      <dgm:spPr/>
    </dgm:pt>
    <dgm:pt modelId="{AE54EDF1-57FF-44D1-B0C7-942176DDB61B}" type="pres">
      <dgm:prSet presAssocID="{DD62FD02-C229-40D7-A8D7-5608008A9012}" presName="composite" presStyleCnt="0"/>
      <dgm:spPr/>
    </dgm:pt>
    <dgm:pt modelId="{B73E6812-6286-4CC4-8EFA-2C96C6DF0ED6}" type="pres">
      <dgm:prSet presAssocID="{DD62FD02-C229-40D7-A8D7-5608008A9012}" presName="rect1" presStyleLbl="trAlignAcc1" presStyleIdx="4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E5C9A-A850-4FA1-9960-4AF3F7F52090}" type="pres">
      <dgm:prSet presAssocID="{DD62FD02-C229-40D7-A8D7-5608008A9012}" presName="rect2" presStyleLbl="fgImgPlace1" presStyleIdx="4" presStyleCnt="39"/>
      <dgm:spPr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6216" b="6216"/>
          </a:stretch>
        </a:blipFill>
      </dgm:spPr>
      <dgm:t>
        <a:bodyPr/>
        <a:lstStyle/>
        <a:p>
          <a:endParaRPr lang="ru-RU"/>
        </a:p>
      </dgm:t>
    </dgm:pt>
    <dgm:pt modelId="{D1F344BF-AF31-4D24-82CD-FE121154FCAF}" type="pres">
      <dgm:prSet presAssocID="{7EFFE42B-DE2E-4AAA-B6D7-88DA246D7317}" presName="sibTrans" presStyleCnt="0"/>
      <dgm:spPr/>
    </dgm:pt>
    <dgm:pt modelId="{3F75C885-7A77-4D44-BFBD-9FDE34B9CB5D}" type="pres">
      <dgm:prSet presAssocID="{EA77A35A-4F9E-48EE-B033-FD726A63E58D}" presName="composite" presStyleCnt="0"/>
      <dgm:spPr/>
    </dgm:pt>
    <dgm:pt modelId="{CF1F2ACC-E4B9-43ED-86AA-BE52BA634D9C}" type="pres">
      <dgm:prSet presAssocID="{EA77A35A-4F9E-48EE-B033-FD726A63E58D}" presName="rect1" presStyleLbl="trAlignAcc1" presStyleIdx="5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28A03-1676-4B1B-950F-AC3B165FA960}" type="pres">
      <dgm:prSet presAssocID="{EA77A35A-4F9E-48EE-B033-FD726A63E58D}" presName="rect2" presStyleLbl="fgImgPlace1" presStyleIdx="5" presStyleCnt="39"/>
      <dgm:spPr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5601" b="15601"/>
          </a:stretch>
        </a:blipFill>
      </dgm:spPr>
      <dgm:t>
        <a:bodyPr/>
        <a:lstStyle/>
        <a:p>
          <a:endParaRPr lang="ru-RU"/>
        </a:p>
      </dgm:t>
    </dgm:pt>
    <dgm:pt modelId="{AB6E6615-7522-4BFD-8D5C-8810C085EE4A}" type="pres">
      <dgm:prSet presAssocID="{78BC656E-84EA-461B-91BB-10A7DE069D7B}" presName="sibTrans" presStyleCnt="0"/>
      <dgm:spPr/>
    </dgm:pt>
    <dgm:pt modelId="{D79A4824-8167-41D2-A315-665C17EB0C23}" type="pres">
      <dgm:prSet presAssocID="{343EB718-8584-45C4-9DFD-41EC85B519FE}" presName="composite" presStyleCnt="0"/>
      <dgm:spPr/>
    </dgm:pt>
    <dgm:pt modelId="{CC1ED95B-882C-4355-A80E-98DED71D303C}" type="pres">
      <dgm:prSet presAssocID="{343EB718-8584-45C4-9DFD-41EC85B519FE}" presName="rect1" presStyleLbl="trAlignAcc1" presStyleIdx="6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F3FA4-40BD-46DF-9A3A-507B6E5FBE99}" type="pres">
      <dgm:prSet presAssocID="{343EB718-8584-45C4-9DFD-41EC85B519FE}" presName="rect2" presStyleLbl="fgImgPlace1" presStyleIdx="6" presStyleCnt="39"/>
      <dgm:spPr>
        <a:blipFill dpi="0" rotWithShape="1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0363" b="20363"/>
          </a:stretch>
        </a:blipFill>
      </dgm:spPr>
      <dgm:t>
        <a:bodyPr/>
        <a:lstStyle/>
        <a:p>
          <a:endParaRPr lang="ru-RU"/>
        </a:p>
      </dgm:t>
    </dgm:pt>
    <dgm:pt modelId="{156B8623-9899-4394-ACDD-84D331DFA352}" type="pres">
      <dgm:prSet presAssocID="{7B520CFD-B7A2-44C4-84CD-89C3A678D457}" presName="sibTrans" presStyleCnt="0"/>
      <dgm:spPr/>
    </dgm:pt>
    <dgm:pt modelId="{DC155C99-BE94-4576-9004-737886B93A6A}" type="pres">
      <dgm:prSet presAssocID="{10C831FB-EBA4-4AB1-83BE-94A1E061CF48}" presName="composite" presStyleCnt="0"/>
      <dgm:spPr/>
    </dgm:pt>
    <dgm:pt modelId="{8D417834-DD9F-446B-AA0A-9A61F421EA1D}" type="pres">
      <dgm:prSet presAssocID="{10C831FB-EBA4-4AB1-83BE-94A1E061CF48}" presName="rect1" presStyleLbl="trAlignAcc1" presStyleIdx="7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FEF38-9921-497E-9ABC-AEFADA63F3C1}" type="pres">
      <dgm:prSet presAssocID="{10C831FB-EBA4-4AB1-83BE-94A1E061CF48}" presName="rect2" presStyleLbl="fgImgPlace1" presStyleIdx="7" presStyleCnt="39"/>
      <dgm:spPr>
        <a:blipFill dpi="0" rotWithShape="1"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7079" b="17079"/>
          </a:stretch>
        </a:blipFill>
      </dgm:spPr>
      <dgm:t>
        <a:bodyPr/>
        <a:lstStyle/>
        <a:p>
          <a:endParaRPr lang="ru-RU"/>
        </a:p>
      </dgm:t>
    </dgm:pt>
    <dgm:pt modelId="{6939727B-4670-4780-8863-88CAF14D9AB9}" type="pres">
      <dgm:prSet presAssocID="{1F74DAA2-B075-4E70-A66B-D4293B3B68A5}" presName="sibTrans" presStyleCnt="0"/>
      <dgm:spPr/>
    </dgm:pt>
    <dgm:pt modelId="{ACBB12A6-3668-409F-88E9-FE87397F1470}" type="pres">
      <dgm:prSet presAssocID="{C6092152-AB7D-46E0-8C9C-2229AE2A9E46}" presName="composite" presStyleCnt="0"/>
      <dgm:spPr/>
    </dgm:pt>
    <dgm:pt modelId="{42E24939-DD96-413D-86B4-1ABFA2ACEC2B}" type="pres">
      <dgm:prSet presAssocID="{C6092152-AB7D-46E0-8C9C-2229AE2A9E46}" presName="rect1" presStyleLbl="trAlignAcc1" presStyleIdx="8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891A8-C82D-4493-91A9-B238821DF446}" type="pres">
      <dgm:prSet presAssocID="{C6092152-AB7D-46E0-8C9C-2229AE2A9E46}" presName="rect2" presStyleLbl="fgImgPlace1" presStyleIdx="8" presStyleCnt="39"/>
      <dgm:spPr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1208" b="31208"/>
          </a:stretch>
        </a:blipFill>
      </dgm:spPr>
      <dgm:t>
        <a:bodyPr/>
        <a:lstStyle/>
        <a:p>
          <a:endParaRPr lang="ru-RU"/>
        </a:p>
      </dgm:t>
    </dgm:pt>
    <dgm:pt modelId="{3CD71C13-CCD2-438D-8A7B-B8ACD7E2843B}" type="pres">
      <dgm:prSet presAssocID="{813CEFB4-A300-4279-A133-5536253E31DE}" presName="sibTrans" presStyleCnt="0"/>
      <dgm:spPr/>
    </dgm:pt>
    <dgm:pt modelId="{DF294514-9BB5-4ED5-9281-FF6FAAE94739}" type="pres">
      <dgm:prSet presAssocID="{CAFC878F-8557-4A1D-A143-4B5571BEB1B8}" presName="composite" presStyleCnt="0"/>
      <dgm:spPr/>
    </dgm:pt>
    <dgm:pt modelId="{553B69D9-F9B3-4062-BDEB-A2E859BC4FA7}" type="pres">
      <dgm:prSet presAssocID="{CAFC878F-8557-4A1D-A143-4B5571BEB1B8}" presName="rect1" presStyleLbl="trAlignAcc1" presStyleIdx="9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0B382-2C40-483D-8075-400449BE9ED4}" type="pres">
      <dgm:prSet presAssocID="{CAFC878F-8557-4A1D-A143-4B5571BEB1B8}" presName="rect2" presStyleLbl="fgImgPlace1" presStyleIdx="9" presStyleCnt="39"/>
      <dgm:spPr>
        <a:blipFill dpi="0" rotWithShape="1"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596" b="16596"/>
          </a:stretch>
        </a:blipFill>
      </dgm:spPr>
      <dgm:t>
        <a:bodyPr/>
        <a:lstStyle/>
        <a:p>
          <a:endParaRPr lang="ru-RU"/>
        </a:p>
      </dgm:t>
    </dgm:pt>
    <dgm:pt modelId="{38C151D6-2470-4FFF-879B-55C540C39BFF}" type="pres">
      <dgm:prSet presAssocID="{B3F3D3A3-6BB7-48FB-8974-F2F4D7282FC7}" presName="sibTrans" presStyleCnt="0"/>
      <dgm:spPr/>
    </dgm:pt>
    <dgm:pt modelId="{FAE36212-78E2-4C14-AA6C-1587B506690B}" type="pres">
      <dgm:prSet presAssocID="{54513EAD-B0BD-4B11-9C64-EC11C3C9BFB1}" presName="composite" presStyleCnt="0"/>
      <dgm:spPr/>
    </dgm:pt>
    <dgm:pt modelId="{17894FC5-BE28-45B0-ACE3-C5D2199902E6}" type="pres">
      <dgm:prSet presAssocID="{54513EAD-B0BD-4B11-9C64-EC11C3C9BFB1}" presName="rect1" presStyleLbl="trAlignAcc1" presStyleIdx="10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A7626-776E-48AC-9FDE-DC2A5AE3698E}" type="pres">
      <dgm:prSet presAssocID="{54513EAD-B0BD-4B11-9C64-EC11C3C9BFB1}" presName="rect2" presStyleLbl="fgImgPlace1" presStyleIdx="10" presStyleCnt="39"/>
      <dgm:spPr>
        <a:blipFill dpi="0" rotWithShape="1"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267" b="1267"/>
          </a:stretch>
        </a:blipFill>
      </dgm:spPr>
      <dgm:t>
        <a:bodyPr/>
        <a:lstStyle/>
        <a:p>
          <a:endParaRPr lang="ru-RU"/>
        </a:p>
      </dgm:t>
    </dgm:pt>
    <dgm:pt modelId="{59A12533-7AC2-4A64-A088-92828B172D85}" type="pres">
      <dgm:prSet presAssocID="{3B11C0F4-C07D-48A7-A265-B4C975065273}" presName="sibTrans" presStyleCnt="0"/>
      <dgm:spPr/>
    </dgm:pt>
    <dgm:pt modelId="{733BBD5E-AE22-47F1-80C1-FFBBA8D9DEC8}" type="pres">
      <dgm:prSet presAssocID="{46C017A8-D0D4-4F93-81F8-FDD5CF2F89B6}" presName="composite" presStyleCnt="0"/>
      <dgm:spPr/>
    </dgm:pt>
    <dgm:pt modelId="{D9A860EE-58F3-4E11-AABD-C1C9C8371A1B}" type="pres">
      <dgm:prSet presAssocID="{46C017A8-D0D4-4F93-81F8-FDD5CF2F89B6}" presName="rect1" presStyleLbl="trAlignAcc1" presStyleIdx="11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6E3AE-CFD2-4E82-8631-81E848DF6630}" type="pres">
      <dgm:prSet presAssocID="{46C017A8-D0D4-4F93-81F8-FDD5CF2F89B6}" presName="rect2" presStyleLbl="fgImgPlace1" presStyleIdx="11" presStyleCnt="39"/>
      <dgm:spPr>
        <a:blipFill dpi="0" rotWithShape="1"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140" b="22140"/>
          </a:stretch>
        </a:blipFill>
      </dgm:spPr>
      <dgm:t>
        <a:bodyPr/>
        <a:lstStyle/>
        <a:p>
          <a:endParaRPr lang="ru-RU"/>
        </a:p>
      </dgm:t>
    </dgm:pt>
    <dgm:pt modelId="{8F395C95-F830-443B-BAA3-516CC4B76A6A}" type="pres">
      <dgm:prSet presAssocID="{716D3FB4-3BC7-4176-83C1-35D5886172B4}" presName="sibTrans" presStyleCnt="0"/>
      <dgm:spPr/>
    </dgm:pt>
    <dgm:pt modelId="{C8C10D03-D3B8-45C5-8DF0-E64F6DA89E4B}" type="pres">
      <dgm:prSet presAssocID="{71737FB0-57A3-42C1-980E-81C842B9FFDF}" presName="composite" presStyleCnt="0"/>
      <dgm:spPr/>
    </dgm:pt>
    <dgm:pt modelId="{A5671E4F-32F2-44B1-A3DC-26998C37ADE2}" type="pres">
      <dgm:prSet presAssocID="{71737FB0-57A3-42C1-980E-81C842B9FFDF}" presName="rect1" presStyleLbl="trAlignAcc1" presStyleIdx="12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32B37F-6917-4591-91C3-72FD4439291C}" type="pres">
      <dgm:prSet presAssocID="{71737FB0-57A3-42C1-980E-81C842B9FFDF}" presName="rect2" presStyleLbl="fgImgPlace1" presStyleIdx="12" presStyleCnt="39"/>
      <dgm:spPr>
        <a:blipFill dpi="0" rotWithShape="1"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9013" b="29013"/>
          </a:stretch>
        </a:blipFill>
      </dgm:spPr>
      <dgm:t>
        <a:bodyPr/>
        <a:lstStyle/>
        <a:p>
          <a:endParaRPr lang="ru-RU"/>
        </a:p>
      </dgm:t>
    </dgm:pt>
    <dgm:pt modelId="{FD8F5922-975F-4346-905F-23152353597D}" type="pres">
      <dgm:prSet presAssocID="{7F55D46B-F2FB-426E-B4EF-621250292966}" presName="sibTrans" presStyleCnt="0"/>
      <dgm:spPr/>
    </dgm:pt>
    <dgm:pt modelId="{9CAC0D39-2D64-4412-9846-A85334FEAE41}" type="pres">
      <dgm:prSet presAssocID="{33E9B269-E97D-459D-B443-A6E0BFDCD9B7}" presName="composite" presStyleCnt="0"/>
      <dgm:spPr/>
    </dgm:pt>
    <dgm:pt modelId="{B149CE29-347A-4FC2-A9BC-2D4C54C1AE75}" type="pres">
      <dgm:prSet presAssocID="{33E9B269-E97D-459D-B443-A6E0BFDCD9B7}" presName="rect1" presStyleLbl="trAlignAcc1" presStyleIdx="13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24412-D693-4766-A4B3-1DEC700B942D}" type="pres">
      <dgm:prSet presAssocID="{33E9B269-E97D-459D-B443-A6E0BFDCD9B7}" presName="rect2" presStyleLbl="fgImgPlace1" presStyleIdx="13" presStyleCnt="39"/>
      <dgm:spPr>
        <a:blipFill dpi="0" rotWithShape="1">
          <a:blip xmlns:r="http://schemas.openxmlformats.org/officeDocument/2006/relationships"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5694" b="35694"/>
          </a:stretch>
        </a:blipFill>
      </dgm:spPr>
      <dgm:t>
        <a:bodyPr/>
        <a:lstStyle/>
        <a:p>
          <a:endParaRPr lang="ru-RU"/>
        </a:p>
      </dgm:t>
    </dgm:pt>
    <dgm:pt modelId="{9AB0D75C-1B09-45F6-AD30-95E620C163B7}" type="pres">
      <dgm:prSet presAssocID="{4B38828B-11B8-44FB-A5A2-FF26D920F090}" presName="sibTrans" presStyleCnt="0"/>
      <dgm:spPr/>
    </dgm:pt>
    <dgm:pt modelId="{761EDE23-E449-45C1-B036-6966A3C6C60E}" type="pres">
      <dgm:prSet presAssocID="{47E5D9AE-AAD1-4156-9066-9937111370F3}" presName="composite" presStyleCnt="0"/>
      <dgm:spPr/>
    </dgm:pt>
    <dgm:pt modelId="{EACFB33F-0385-4673-82F2-ABD03FC0D10A}" type="pres">
      <dgm:prSet presAssocID="{47E5D9AE-AAD1-4156-9066-9937111370F3}" presName="rect1" presStyleLbl="trAlignAcc1" presStyleIdx="14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448A7-4746-47CF-8F2D-635F8E8D642B}" type="pres">
      <dgm:prSet presAssocID="{47E5D9AE-AAD1-4156-9066-9937111370F3}" presName="rect2" presStyleLbl="fgImgPlace1" presStyleIdx="14" presStyleCnt="39"/>
      <dgm:spPr>
        <a:blipFill dpi="0" rotWithShape="1">
          <a:blip xmlns:r="http://schemas.openxmlformats.org/officeDocument/2006/relationships"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9736" b="29736"/>
          </a:stretch>
        </a:blipFill>
      </dgm:spPr>
      <dgm:t>
        <a:bodyPr/>
        <a:lstStyle/>
        <a:p>
          <a:endParaRPr lang="ru-RU"/>
        </a:p>
      </dgm:t>
    </dgm:pt>
    <dgm:pt modelId="{E8AF7D83-40BC-4DF0-A345-7015066E548F}" type="pres">
      <dgm:prSet presAssocID="{9B47D8B5-6477-4D7F-89A0-6104FEB93D8A}" presName="sibTrans" presStyleCnt="0"/>
      <dgm:spPr/>
    </dgm:pt>
    <dgm:pt modelId="{D80EC597-05DD-4944-8A7C-CF37A7138B8A}" type="pres">
      <dgm:prSet presAssocID="{F7E4E83F-A326-457D-B8E5-15302665A322}" presName="composite" presStyleCnt="0"/>
      <dgm:spPr/>
    </dgm:pt>
    <dgm:pt modelId="{4EDB70BE-D662-40DD-A07D-ED4E80B09671}" type="pres">
      <dgm:prSet presAssocID="{F7E4E83F-A326-457D-B8E5-15302665A322}" presName="rect1" presStyleLbl="trAlignAcc1" presStyleIdx="15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093D9-EBE8-4AD3-B60A-0FDB7513544A}" type="pres">
      <dgm:prSet presAssocID="{F7E4E83F-A326-457D-B8E5-15302665A322}" presName="rect2" presStyleLbl="fgImgPlace1" presStyleIdx="15" presStyleCnt="39"/>
      <dgm:spPr>
        <a:blipFill dpi="0" rotWithShape="1">
          <a:blip xmlns:r="http://schemas.openxmlformats.org/officeDocument/2006/relationships"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7846" b="27846"/>
          </a:stretch>
        </a:blipFill>
      </dgm:spPr>
      <dgm:t>
        <a:bodyPr/>
        <a:lstStyle/>
        <a:p>
          <a:endParaRPr lang="ru-RU"/>
        </a:p>
      </dgm:t>
    </dgm:pt>
    <dgm:pt modelId="{FB798C51-3A2B-4E49-880F-0A8D7FD7CF97}" type="pres">
      <dgm:prSet presAssocID="{3406EE77-4B34-4A1D-9863-4E6821C05347}" presName="sibTrans" presStyleCnt="0"/>
      <dgm:spPr/>
    </dgm:pt>
    <dgm:pt modelId="{427B66F2-C01B-417A-9FED-F7CA016ECBB6}" type="pres">
      <dgm:prSet presAssocID="{458B59EC-0803-4ADD-9E7B-700B987A210E}" presName="composite" presStyleCnt="0"/>
      <dgm:spPr/>
    </dgm:pt>
    <dgm:pt modelId="{EACBBB38-DF1C-437C-88A3-E57FE975A4D1}" type="pres">
      <dgm:prSet presAssocID="{458B59EC-0803-4ADD-9E7B-700B987A210E}" presName="rect1" presStyleLbl="trAlignAcc1" presStyleIdx="16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9AC6D-75DA-4E30-869A-7728C390A33A}" type="pres">
      <dgm:prSet presAssocID="{458B59EC-0803-4ADD-9E7B-700B987A210E}" presName="rect2" presStyleLbl="fgImgPlace1" presStyleIdx="16" presStyleCnt="39"/>
      <dgm:spPr>
        <a:blipFill dpi="0" rotWithShape="1">
          <a:blip xmlns:r="http://schemas.openxmlformats.org/officeDocument/2006/relationships"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8368" b="28368"/>
          </a:stretch>
        </a:blipFill>
      </dgm:spPr>
      <dgm:t>
        <a:bodyPr/>
        <a:lstStyle/>
        <a:p>
          <a:endParaRPr lang="ru-RU"/>
        </a:p>
      </dgm:t>
    </dgm:pt>
    <dgm:pt modelId="{FB4695C6-F70B-443B-97FD-D6CDD4B88329}" type="pres">
      <dgm:prSet presAssocID="{409C5D22-2F93-4192-AD14-7B844639E729}" presName="sibTrans" presStyleCnt="0"/>
      <dgm:spPr/>
    </dgm:pt>
    <dgm:pt modelId="{3A9D6F56-015E-44EB-A65E-184A01D0F71F}" type="pres">
      <dgm:prSet presAssocID="{AB43E6E8-2B6B-4AF9-8A73-EC72590A4D7C}" presName="composite" presStyleCnt="0"/>
      <dgm:spPr/>
    </dgm:pt>
    <dgm:pt modelId="{697A7A46-E14B-4376-90ED-DB991032CCA8}" type="pres">
      <dgm:prSet presAssocID="{AB43E6E8-2B6B-4AF9-8A73-EC72590A4D7C}" presName="rect1" presStyleLbl="trAlignAcc1" presStyleIdx="17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AE704-0FC8-47F3-8A65-BACFDD0D1A38}" type="pres">
      <dgm:prSet presAssocID="{AB43E6E8-2B6B-4AF9-8A73-EC72590A4D7C}" presName="rect2" presStyleLbl="fgImgPlace1" presStyleIdx="17" presStyleCnt="39"/>
      <dgm:spPr>
        <a:blipFill dpi="0" rotWithShape="1">
          <a:blip xmlns:r="http://schemas.openxmlformats.org/officeDocument/2006/relationships"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596" b="16596"/>
          </a:stretch>
        </a:blipFill>
      </dgm:spPr>
      <dgm:t>
        <a:bodyPr/>
        <a:lstStyle/>
        <a:p>
          <a:endParaRPr lang="ru-RU"/>
        </a:p>
      </dgm:t>
    </dgm:pt>
    <dgm:pt modelId="{38C22F9D-13F4-42E6-B200-6C75FFDF7B37}" type="pres">
      <dgm:prSet presAssocID="{B7A31B2B-C406-4E1C-8992-85C259F878C6}" presName="sibTrans" presStyleCnt="0"/>
      <dgm:spPr/>
    </dgm:pt>
    <dgm:pt modelId="{7B3A9E8A-BFDE-43DD-8422-2D626EC84DF8}" type="pres">
      <dgm:prSet presAssocID="{AFA046C5-7E03-4BE1-9452-99E283BEEE7A}" presName="composite" presStyleCnt="0"/>
      <dgm:spPr/>
    </dgm:pt>
    <dgm:pt modelId="{DB838CAB-C66F-4CAD-B0A6-63AD805048FD}" type="pres">
      <dgm:prSet presAssocID="{AFA046C5-7E03-4BE1-9452-99E283BEEE7A}" presName="rect1" presStyleLbl="trAlignAcc1" presStyleIdx="18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DB9FF-B867-417A-80C9-95E860E8A756}" type="pres">
      <dgm:prSet presAssocID="{AFA046C5-7E03-4BE1-9452-99E283BEEE7A}" presName="rect2" presStyleLbl="fgImgPlace1" presStyleIdx="18" presStyleCnt="39"/>
      <dgm:spPr>
        <a:blipFill dpi="0" rotWithShape="1">
          <a:blip xmlns:r="http://schemas.openxmlformats.org/officeDocument/2006/relationships"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4836" b="14836"/>
          </a:stretch>
        </a:blipFill>
      </dgm:spPr>
      <dgm:t>
        <a:bodyPr/>
        <a:lstStyle/>
        <a:p>
          <a:endParaRPr lang="ru-RU"/>
        </a:p>
      </dgm:t>
    </dgm:pt>
    <dgm:pt modelId="{71533EA8-22A4-440A-8450-983EEF69AF91}" type="pres">
      <dgm:prSet presAssocID="{52D7D952-BC8E-4C7F-976E-A5EE64C85BF9}" presName="sibTrans" presStyleCnt="0"/>
      <dgm:spPr/>
    </dgm:pt>
    <dgm:pt modelId="{E079483E-212D-4713-873B-5B3229F6BDEF}" type="pres">
      <dgm:prSet presAssocID="{9803F856-1B9A-4C88-AC62-B068DED114C2}" presName="composite" presStyleCnt="0"/>
      <dgm:spPr/>
    </dgm:pt>
    <dgm:pt modelId="{FC364918-4FB2-4A25-953C-9CC595923134}" type="pres">
      <dgm:prSet presAssocID="{9803F856-1B9A-4C88-AC62-B068DED114C2}" presName="rect1" presStyleLbl="trAlignAcc1" presStyleIdx="19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D55BD-1997-471C-9168-F0D2021E9AEE}" type="pres">
      <dgm:prSet presAssocID="{9803F856-1B9A-4C88-AC62-B068DED114C2}" presName="rect2" presStyleLbl="fgImgPlace1" presStyleIdx="19" presStyleCnt="39"/>
      <dgm:spPr>
        <a:blipFill dpi="0" rotWithShape="1">
          <a:blip xmlns:r="http://schemas.openxmlformats.org/officeDocument/2006/relationships"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4836" b="14836"/>
          </a:stretch>
        </a:blipFill>
      </dgm:spPr>
      <dgm:t>
        <a:bodyPr/>
        <a:lstStyle/>
        <a:p>
          <a:endParaRPr lang="ru-RU"/>
        </a:p>
      </dgm:t>
    </dgm:pt>
    <dgm:pt modelId="{F89D77A5-CF4A-49E0-8050-159D87F8971E}" type="pres">
      <dgm:prSet presAssocID="{3B51960C-F8F9-4445-A3DA-C3B1BDE36F1E}" presName="sibTrans" presStyleCnt="0"/>
      <dgm:spPr/>
    </dgm:pt>
    <dgm:pt modelId="{6A9C0B7C-17B3-4530-A3BE-6EFC9F02BB4E}" type="pres">
      <dgm:prSet presAssocID="{80B6A3AE-70D6-44A8-BDAD-30C62FCF66F6}" presName="composite" presStyleCnt="0"/>
      <dgm:spPr/>
    </dgm:pt>
    <dgm:pt modelId="{9DF73FA0-0D66-45C2-BE81-C5CA52F15AA6}" type="pres">
      <dgm:prSet presAssocID="{80B6A3AE-70D6-44A8-BDAD-30C62FCF66F6}" presName="rect1" presStyleLbl="trAlignAcc1" presStyleIdx="20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099E4-69E8-4E75-8E99-1E4CD756D8BB}" type="pres">
      <dgm:prSet presAssocID="{80B6A3AE-70D6-44A8-BDAD-30C62FCF66F6}" presName="rect2" presStyleLbl="fgImgPlace1" presStyleIdx="20" presStyleCnt="39"/>
      <dgm:spPr>
        <a:blipFill dpi="0" rotWithShape="1">
          <a:blip xmlns:r="http://schemas.openxmlformats.org/officeDocument/2006/relationships"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</dgm:spPr>
      <dgm:t>
        <a:bodyPr/>
        <a:lstStyle/>
        <a:p>
          <a:endParaRPr lang="ru-RU"/>
        </a:p>
      </dgm:t>
    </dgm:pt>
    <dgm:pt modelId="{92F023E1-FE99-41A5-9C62-5F8A7FFC6E24}" type="pres">
      <dgm:prSet presAssocID="{31E72F46-A753-4942-9732-C1407DEC8BF1}" presName="sibTrans" presStyleCnt="0"/>
      <dgm:spPr/>
    </dgm:pt>
    <dgm:pt modelId="{A4814D61-2B9E-4D8A-8EFE-59C778654A43}" type="pres">
      <dgm:prSet presAssocID="{B5EED81D-B503-4766-B545-B7FDF665CBEA}" presName="composite" presStyleCnt="0"/>
      <dgm:spPr/>
    </dgm:pt>
    <dgm:pt modelId="{AC14D2C2-CAC5-4D6E-9DEE-F8CE3F6187C1}" type="pres">
      <dgm:prSet presAssocID="{B5EED81D-B503-4766-B545-B7FDF665CBEA}" presName="rect1" presStyleLbl="trAlignAcc1" presStyleIdx="21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A5AB6-9EC5-461B-BB93-6E2ACC120E62}" type="pres">
      <dgm:prSet presAssocID="{B5EED81D-B503-4766-B545-B7FDF665CBEA}" presName="rect2" presStyleLbl="fgImgPlace1" presStyleIdx="21" presStyleCnt="39"/>
      <dgm:spPr>
        <a:blipFill dpi="0" rotWithShape="1">
          <a:blip xmlns:r="http://schemas.openxmlformats.org/officeDocument/2006/relationships"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3219" b="33219"/>
          </a:stretch>
        </a:blipFill>
      </dgm:spPr>
      <dgm:t>
        <a:bodyPr/>
        <a:lstStyle/>
        <a:p>
          <a:endParaRPr lang="ru-RU"/>
        </a:p>
      </dgm:t>
    </dgm:pt>
    <dgm:pt modelId="{C233B101-A2EE-4977-B9A3-7F8DCAD567FA}" type="pres">
      <dgm:prSet presAssocID="{A56ECF2A-4F13-4EF3-A1D2-112FEF1D9E6B}" presName="sibTrans" presStyleCnt="0"/>
      <dgm:spPr/>
    </dgm:pt>
    <dgm:pt modelId="{C8B85F15-AEEA-4D60-8902-3B0B19F1CFFE}" type="pres">
      <dgm:prSet presAssocID="{5EF336EF-5F02-40A5-A6BF-038C368AAF3C}" presName="composite" presStyleCnt="0"/>
      <dgm:spPr/>
    </dgm:pt>
    <dgm:pt modelId="{74A0524D-FAC8-450C-8A82-C19010753CA0}" type="pres">
      <dgm:prSet presAssocID="{5EF336EF-5F02-40A5-A6BF-038C368AAF3C}" presName="rect1" presStyleLbl="trAlignAcc1" presStyleIdx="22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EA123-7758-4BA4-B5AB-B360D42D1C27}" type="pres">
      <dgm:prSet presAssocID="{5EF336EF-5F02-40A5-A6BF-038C368AAF3C}" presName="rect2" presStyleLbl="fgImgPlace1" presStyleIdx="22" presStyleCnt="39"/>
      <dgm:spPr>
        <a:blipFill dpi="0" rotWithShape="1">
          <a:blip xmlns:r="http://schemas.openxmlformats.org/officeDocument/2006/relationships"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7825" b="27825"/>
          </a:stretch>
        </a:blipFill>
      </dgm:spPr>
      <dgm:t>
        <a:bodyPr/>
        <a:lstStyle/>
        <a:p>
          <a:endParaRPr lang="ru-RU"/>
        </a:p>
      </dgm:t>
    </dgm:pt>
    <dgm:pt modelId="{461C930C-47CC-4618-9F17-E9C36B2FCEEC}" type="pres">
      <dgm:prSet presAssocID="{DE30494C-94B8-485B-8A3E-FDDBB7BF107A}" presName="sibTrans" presStyleCnt="0"/>
      <dgm:spPr/>
    </dgm:pt>
    <dgm:pt modelId="{1DB9DB0E-C77B-4577-8262-E8EC8CEB91B5}" type="pres">
      <dgm:prSet presAssocID="{BA173316-7965-441F-A202-4A962D768C01}" presName="composite" presStyleCnt="0"/>
      <dgm:spPr/>
    </dgm:pt>
    <dgm:pt modelId="{BF554771-CDCC-46D0-97DC-6AE71D4D91F2}" type="pres">
      <dgm:prSet presAssocID="{BA173316-7965-441F-A202-4A962D768C01}" presName="rect1" presStyleLbl="trAlignAcc1" presStyleIdx="23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B26E8-829E-4D79-82F8-50AD5F891368}" type="pres">
      <dgm:prSet presAssocID="{BA173316-7965-441F-A202-4A962D768C01}" presName="rect2" presStyleLbl="fgImgPlace1" presStyleIdx="23" presStyleCnt="39"/>
      <dgm:spPr>
        <a:blipFill dpi="0" rotWithShape="1">
          <a:blip xmlns:r="http://schemas.openxmlformats.org/officeDocument/2006/relationships"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7077" b="7077"/>
          </a:stretch>
        </a:blipFill>
      </dgm:spPr>
      <dgm:t>
        <a:bodyPr/>
        <a:lstStyle/>
        <a:p>
          <a:endParaRPr lang="ru-RU"/>
        </a:p>
      </dgm:t>
    </dgm:pt>
    <dgm:pt modelId="{C9BD763C-5C87-4022-AFDA-D3E223214E37}" type="pres">
      <dgm:prSet presAssocID="{5D8A5A78-691D-4AE2-B74C-2718A012D636}" presName="sibTrans" presStyleCnt="0"/>
      <dgm:spPr/>
    </dgm:pt>
    <dgm:pt modelId="{90A804A4-4EF0-48FF-9D41-6BEBE7372E5C}" type="pres">
      <dgm:prSet presAssocID="{FA349CC5-8140-47BC-A92B-6374E96937F8}" presName="composite" presStyleCnt="0"/>
      <dgm:spPr/>
    </dgm:pt>
    <dgm:pt modelId="{0E03D677-D22B-444A-AC7A-DE24E1350691}" type="pres">
      <dgm:prSet presAssocID="{FA349CC5-8140-47BC-A92B-6374E96937F8}" presName="rect1" presStyleLbl="trAlignAcc1" presStyleIdx="24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DDCEC-4022-42F6-82B3-79960A78144B}" type="pres">
      <dgm:prSet presAssocID="{FA349CC5-8140-47BC-A92B-6374E96937F8}" presName="rect2" presStyleLbl="fgImgPlace1" presStyleIdx="24" presStyleCnt="39"/>
      <dgm:spPr>
        <a:blipFill dpi="0" rotWithShape="1">
          <a:blip xmlns:r="http://schemas.openxmlformats.org/officeDocument/2006/relationships"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0034" b="20034"/>
          </a:stretch>
        </a:blipFill>
      </dgm:spPr>
      <dgm:t>
        <a:bodyPr/>
        <a:lstStyle/>
        <a:p>
          <a:endParaRPr lang="ru-RU"/>
        </a:p>
      </dgm:t>
    </dgm:pt>
    <dgm:pt modelId="{ACB58EE6-9522-47D6-87EE-B2ADA5A6619C}" type="pres">
      <dgm:prSet presAssocID="{597E4BE1-50D7-459E-A7D8-DAA697B8F1C2}" presName="sibTrans" presStyleCnt="0"/>
      <dgm:spPr/>
    </dgm:pt>
    <dgm:pt modelId="{D72247B4-26E2-4A79-8BED-F15CF463AA2A}" type="pres">
      <dgm:prSet presAssocID="{7ACBAC29-1979-410F-AB65-984AADCD6FF6}" presName="composite" presStyleCnt="0"/>
      <dgm:spPr/>
    </dgm:pt>
    <dgm:pt modelId="{512806D9-76C1-4229-8A36-95B02754CF5A}" type="pres">
      <dgm:prSet presAssocID="{7ACBAC29-1979-410F-AB65-984AADCD6FF6}" presName="rect1" presStyleLbl="trAlignAcc1" presStyleIdx="25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5F674-FE66-4E23-8F8D-46F3FDCD935C}" type="pres">
      <dgm:prSet presAssocID="{7ACBAC29-1979-410F-AB65-984AADCD6FF6}" presName="rect2" presStyleLbl="fgImgPlace1" presStyleIdx="25" presStyleCnt="39"/>
      <dgm:spPr>
        <a:blipFill dpi="0" rotWithShape="1">
          <a:blip xmlns:r="http://schemas.openxmlformats.org/officeDocument/2006/relationships"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346" b="22346"/>
          </a:stretch>
        </a:blipFill>
      </dgm:spPr>
      <dgm:t>
        <a:bodyPr/>
        <a:lstStyle/>
        <a:p>
          <a:endParaRPr lang="ru-RU"/>
        </a:p>
      </dgm:t>
    </dgm:pt>
    <dgm:pt modelId="{EB7BA9F7-1599-4D59-8E9D-277DC65C7D87}" type="pres">
      <dgm:prSet presAssocID="{1C0E93C9-6F64-4ED5-AE20-46FD39580374}" presName="sibTrans" presStyleCnt="0"/>
      <dgm:spPr/>
    </dgm:pt>
    <dgm:pt modelId="{A482775B-C1FA-4BC0-861E-3006AD99C625}" type="pres">
      <dgm:prSet presAssocID="{5FB56FBA-CB0D-484F-93C4-F2E5966746A8}" presName="composite" presStyleCnt="0"/>
      <dgm:spPr/>
    </dgm:pt>
    <dgm:pt modelId="{57948FF4-6CF4-4E55-A9B0-3D622AA06D5A}" type="pres">
      <dgm:prSet presAssocID="{5FB56FBA-CB0D-484F-93C4-F2E5966746A8}" presName="rect1" presStyleLbl="trAlignAcc1" presStyleIdx="26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D8E1C-2A80-482D-B727-3D0C3C91A2A6}" type="pres">
      <dgm:prSet presAssocID="{5FB56FBA-CB0D-484F-93C4-F2E5966746A8}" presName="rect2" presStyleLbl="fgImgPlace1" presStyleIdx="26" presStyleCnt="39"/>
      <dgm:spPr>
        <a:blipFill dpi="0" rotWithShape="1">
          <a:blip xmlns:r="http://schemas.openxmlformats.org/officeDocument/2006/relationships"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2424" b="12424"/>
          </a:stretch>
        </a:blipFill>
      </dgm:spPr>
      <dgm:t>
        <a:bodyPr/>
        <a:lstStyle/>
        <a:p>
          <a:endParaRPr lang="ru-RU"/>
        </a:p>
      </dgm:t>
    </dgm:pt>
    <dgm:pt modelId="{D09B45CC-D2D9-443F-B1DF-D309AA7169FC}" type="pres">
      <dgm:prSet presAssocID="{46B688C5-8DB1-485E-B416-1111560DBAB0}" presName="sibTrans" presStyleCnt="0"/>
      <dgm:spPr/>
    </dgm:pt>
    <dgm:pt modelId="{E0FD1C5B-8368-4E40-A04F-286E3936D83D}" type="pres">
      <dgm:prSet presAssocID="{55CBAC18-00B7-4CEC-82F4-216C9689D530}" presName="composite" presStyleCnt="0"/>
      <dgm:spPr/>
    </dgm:pt>
    <dgm:pt modelId="{7E27AE76-C146-417C-8C9E-D12C12785BF3}" type="pres">
      <dgm:prSet presAssocID="{55CBAC18-00B7-4CEC-82F4-216C9689D530}" presName="rect1" presStyleLbl="trAlignAcc1" presStyleIdx="27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D515E-C36C-465E-AC63-3FF979EA6CA5}" type="pres">
      <dgm:prSet presAssocID="{55CBAC18-00B7-4CEC-82F4-216C9689D530}" presName="rect2" presStyleLbl="fgImgPlace1" presStyleIdx="27" presStyleCnt="39"/>
      <dgm:spPr>
        <a:blipFill dpi="0" rotWithShape="1">
          <a:blip xmlns:r="http://schemas.openxmlformats.org/officeDocument/2006/relationships"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8281" b="28281"/>
          </a:stretch>
        </a:blipFill>
      </dgm:spPr>
      <dgm:t>
        <a:bodyPr/>
        <a:lstStyle/>
        <a:p>
          <a:endParaRPr lang="ru-RU"/>
        </a:p>
      </dgm:t>
    </dgm:pt>
    <dgm:pt modelId="{E0AB3B81-100B-4423-AFF5-C310DED7EC41}" type="pres">
      <dgm:prSet presAssocID="{FFB7387B-5077-4676-94B8-5EF46D6478EA}" presName="sibTrans" presStyleCnt="0"/>
      <dgm:spPr/>
    </dgm:pt>
    <dgm:pt modelId="{967C0762-1309-4893-9B69-DCAAADA836FE}" type="pres">
      <dgm:prSet presAssocID="{75828D4B-C26D-46F5-9DA9-4520425B516A}" presName="composite" presStyleCnt="0"/>
      <dgm:spPr/>
    </dgm:pt>
    <dgm:pt modelId="{D4A41852-0D50-4839-9898-8DFE30A71994}" type="pres">
      <dgm:prSet presAssocID="{75828D4B-C26D-46F5-9DA9-4520425B516A}" presName="rect1" presStyleLbl="trAlignAcc1" presStyleIdx="28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41EB7-9680-496D-B394-A9C342FDD6C0}" type="pres">
      <dgm:prSet presAssocID="{75828D4B-C26D-46F5-9DA9-4520425B516A}" presName="rect2" presStyleLbl="fgImgPlace1" presStyleIdx="28" presStyleCnt="39"/>
      <dgm:spPr>
        <a:blipFill dpi="0" rotWithShape="1">
          <a:blip xmlns:r="http://schemas.openxmlformats.org/officeDocument/2006/relationships"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</dgm:spPr>
      <dgm:t>
        <a:bodyPr/>
        <a:lstStyle/>
        <a:p>
          <a:endParaRPr lang="ru-RU"/>
        </a:p>
      </dgm:t>
    </dgm:pt>
    <dgm:pt modelId="{2E4988B2-DA8C-40E6-8C91-E872EAC5BF12}" type="pres">
      <dgm:prSet presAssocID="{A5C41A8D-D49B-4526-802C-E9FE901E517C}" presName="sibTrans" presStyleCnt="0"/>
      <dgm:spPr/>
    </dgm:pt>
    <dgm:pt modelId="{4A663C84-3880-4E2C-8E59-C8BA5DD8BB73}" type="pres">
      <dgm:prSet presAssocID="{F4DD1A7A-2C56-4FA5-9A84-D3891DC837B9}" presName="composite" presStyleCnt="0"/>
      <dgm:spPr/>
    </dgm:pt>
    <dgm:pt modelId="{44EBD1B3-9E25-41EF-A22B-A042547D67DA}" type="pres">
      <dgm:prSet presAssocID="{F4DD1A7A-2C56-4FA5-9A84-D3891DC837B9}" presName="rect1" presStyleLbl="trAlignAcc1" presStyleIdx="29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11EB9-E8FF-4FBB-8C3F-2F48FB23277C}" type="pres">
      <dgm:prSet presAssocID="{F4DD1A7A-2C56-4FA5-9A84-D3891DC837B9}" presName="rect2" presStyleLbl="fgImgPlace1" presStyleIdx="29" presStyleCnt="39"/>
      <dgm:spPr>
        <a:blipFill dpi="0" rotWithShape="1">
          <a:blip xmlns:r="http://schemas.openxmlformats.org/officeDocument/2006/relationships"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5840" b="25840"/>
          </a:stretch>
        </a:blipFill>
      </dgm:spPr>
      <dgm:t>
        <a:bodyPr/>
        <a:lstStyle/>
        <a:p>
          <a:endParaRPr lang="ru-RU"/>
        </a:p>
      </dgm:t>
    </dgm:pt>
    <dgm:pt modelId="{A647EA8D-8FB1-44D0-AF49-82888E545F0B}" type="pres">
      <dgm:prSet presAssocID="{F69435AE-0DEA-4A6C-B3D5-767E3F7717E2}" presName="sibTrans" presStyleCnt="0"/>
      <dgm:spPr/>
    </dgm:pt>
    <dgm:pt modelId="{BFB7C93D-46F3-4EE3-891D-6648DAE9DE9B}" type="pres">
      <dgm:prSet presAssocID="{71EA217D-63D2-44FD-87CC-D407780BFF08}" presName="composite" presStyleCnt="0"/>
      <dgm:spPr/>
    </dgm:pt>
    <dgm:pt modelId="{5145435C-B94F-4ADB-8D19-376C96D81E3E}" type="pres">
      <dgm:prSet presAssocID="{71EA217D-63D2-44FD-87CC-D407780BFF08}" presName="rect1" presStyleLbl="trAlignAcc1" presStyleIdx="30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92ABF-17A8-4361-A52C-19F86E092E72}" type="pres">
      <dgm:prSet presAssocID="{71EA217D-63D2-44FD-87CC-D407780BFF08}" presName="rect2" presStyleLbl="fgImgPlace1" presStyleIdx="30" presStyleCnt="39"/>
      <dgm:spPr>
        <a:blipFill dpi="0" rotWithShape="1">
          <a:blip xmlns:r="http://schemas.openxmlformats.org/officeDocument/2006/relationships"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742" b="16742"/>
          </a:stretch>
        </a:blipFill>
      </dgm:spPr>
      <dgm:t>
        <a:bodyPr/>
        <a:lstStyle/>
        <a:p>
          <a:endParaRPr lang="ru-RU"/>
        </a:p>
      </dgm:t>
    </dgm:pt>
    <dgm:pt modelId="{E62C7FA2-DF9D-4CD8-B8EB-9107FF77517A}" type="pres">
      <dgm:prSet presAssocID="{33C102A5-C3F9-4152-8368-B70E1CACF060}" presName="sibTrans" presStyleCnt="0"/>
      <dgm:spPr/>
    </dgm:pt>
    <dgm:pt modelId="{7D670209-A67A-42ED-BB59-3BFC30BB9728}" type="pres">
      <dgm:prSet presAssocID="{1BED03C9-7DCC-4FA8-AC37-DAC9382A8225}" presName="composite" presStyleCnt="0"/>
      <dgm:spPr/>
    </dgm:pt>
    <dgm:pt modelId="{F19E6967-0BDE-49A4-8332-341AAA48472E}" type="pres">
      <dgm:prSet presAssocID="{1BED03C9-7DCC-4FA8-AC37-DAC9382A8225}" presName="rect1" presStyleLbl="trAlignAcc1" presStyleIdx="31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B0A844-0222-4303-9D1B-2DE485AB631C}" type="pres">
      <dgm:prSet presAssocID="{1BED03C9-7DCC-4FA8-AC37-DAC9382A8225}" presName="rect2" presStyleLbl="fgImgPlace1" presStyleIdx="31" presStyleCnt="39"/>
      <dgm:spPr>
        <a:blipFill rotWithShape="1">
          <a:blip xmlns:r="http://schemas.openxmlformats.org/officeDocument/2006/relationships"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25D53B-036D-4912-9773-82DE2729ECAE}" type="pres">
      <dgm:prSet presAssocID="{430AB736-6912-4F11-92D9-D733DA2C236A}" presName="sibTrans" presStyleCnt="0"/>
      <dgm:spPr/>
    </dgm:pt>
    <dgm:pt modelId="{FDE8DE6D-02AF-4A77-9922-825A341E53F9}" type="pres">
      <dgm:prSet presAssocID="{B5107D02-746C-494F-B795-3C2CC58FA8E1}" presName="composite" presStyleCnt="0"/>
      <dgm:spPr/>
    </dgm:pt>
    <dgm:pt modelId="{D9DBEB7E-508F-44E3-B11A-C6D0D136E807}" type="pres">
      <dgm:prSet presAssocID="{B5107D02-746C-494F-B795-3C2CC58FA8E1}" presName="rect1" presStyleLbl="trAlignAcc1" presStyleIdx="32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A1D5A-73DA-4E9F-A1E8-E215BD07F61F}" type="pres">
      <dgm:prSet presAssocID="{B5107D02-746C-494F-B795-3C2CC58FA8E1}" presName="rect2" presStyleLbl="fgImgPlace1" presStyleIdx="32" presStyleCnt="39"/>
      <dgm:spPr>
        <a:blipFill dpi="0" rotWithShape="1">
          <a:blip xmlns:r="http://schemas.openxmlformats.org/officeDocument/2006/relationships"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8597" b="18597"/>
          </a:stretch>
        </a:blipFill>
      </dgm:spPr>
      <dgm:t>
        <a:bodyPr/>
        <a:lstStyle/>
        <a:p>
          <a:endParaRPr lang="ru-RU"/>
        </a:p>
      </dgm:t>
    </dgm:pt>
    <dgm:pt modelId="{2779F845-B241-46DF-89EA-E61F18DCB130}" type="pres">
      <dgm:prSet presAssocID="{42193DA3-F178-41C9-B071-28D73316E494}" presName="sibTrans" presStyleCnt="0"/>
      <dgm:spPr/>
    </dgm:pt>
    <dgm:pt modelId="{DFD84384-0FB8-405E-9979-7782E98D8FD0}" type="pres">
      <dgm:prSet presAssocID="{EFC5C1EF-96E3-4378-B7D5-B3DBA30845BB}" presName="composite" presStyleCnt="0"/>
      <dgm:spPr/>
    </dgm:pt>
    <dgm:pt modelId="{44F1C8C5-035B-498C-BBB2-A2E3F9406CC4}" type="pres">
      <dgm:prSet presAssocID="{EFC5C1EF-96E3-4378-B7D5-B3DBA30845BB}" presName="rect1" presStyleLbl="trAlignAcc1" presStyleIdx="33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8A390-3A52-47BF-AC2C-42603A8FF8FC}" type="pres">
      <dgm:prSet presAssocID="{EFC5C1EF-96E3-4378-B7D5-B3DBA30845BB}" presName="rect2" presStyleLbl="fgImgPlace1" presStyleIdx="33" presStyleCnt="39"/>
      <dgm:spPr>
        <a:blipFill dpi="0" rotWithShape="1">
          <a:blip xmlns:r="http://schemas.openxmlformats.org/officeDocument/2006/relationships"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</dgm:spPr>
      <dgm:t>
        <a:bodyPr/>
        <a:lstStyle/>
        <a:p>
          <a:endParaRPr lang="ru-RU"/>
        </a:p>
      </dgm:t>
    </dgm:pt>
    <dgm:pt modelId="{937EA20E-D089-4279-9E01-8E93F27B2FA3}" type="pres">
      <dgm:prSet presAssocID="{64B4FB9A-CC4B-4BED-A4D1-96F5D44B6301}" presName="sibTrans" presStyleCnt="0"/>
      <dgm:spPr/>
    </dgm:pt>
    <dgm:pt modelId="{08587ED0-4DCA-4EE6-A5CF-2F818C96D2D3}" type="pres">
      <dgm:prSet presAssocID="{7F0613F5-49AA-41AD-BD39-1D57E1D35119}" presName="composite" presStyleCnt="0"/>
      <dgm:spPr/>
    </dgm:pt>
    <dgm:pt modelId="{ADE9089B-8CAA-423A-93AD-FD5386023374}" type="pres">
      <dgm:prSet presAssocID="{7F0613F5-49AA-41AD-BD39-1D57E1D35119}" presName="rect1" presStyleLbl="trAlignAcc1" presStyleIdx="34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1DE9F-B736-44B1-B45B-36D2AA2AFB71}" type="pres">
      <dgm:prSet presAssocID="{7F0613F5-49AA-41AD-BD39-1D57E1D35119}" presName="rect2" presStyleLbl="fgImgPlace1" presStyleIdx="34" presStyleCnt="39"/>
      <dgm:spPr>
        <a:blipFill dpi="0" rotWithShape="1">
          <a:blip xmlns:r="http://schemas.openxmlformats.org/officeDocument/2006/relationships"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704"/>
          </a:stretch>
        </a:blipFill>
      </dgm:spPr>
      <dgm:t>
        <a:bodyPr/>
        <a:lstStyle/>
        <a:p>
          <a:endParaRPr lang="ru-RU"/>
        </a:p>
      </dgm:t>
    </dgm:pt>
    <dgm:pt modelId="{CD65AAF7-564F-405D-BE98-9B5BE6BEF248}" type="pres">
      <dgm:prSet presAssocID="{B1731185-2271-4667-8557-B39D28D2F66F}" presName="sibTrans" presStyleCnt="0"/>
      <dgm:spPr/>
    </dgm:pt>
    <dgm:pt modelId="{BE2FA760-430D-4FC9-83C8-371D35B6AC5D}" type="pres">
      <dgm:prSet presAssocID="{49690EFC-AEDA-4794-B518-65E85D05FA22}" presName="composite" presStyleCnt="0"/>
      <dgm:spPr/>
    </dgm:pt>
    <dgm:pt modelId="{0D2ACFDD-29DC-455E-9690-105764812DC3}" type="pres">
      <dgm:prSet presAssocID="{49690EFC-AEDA-4794-B518-65E85D05FA22}" presName="rect1" presStyleLbl="trAlignAcc1" presStyleIdx="35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43D3E-8A51-475D-A550-6089A70DD4B6}" type="pres">
      <dgm:prSet presAssocID="{49690EFC-AEDA-4794-B518-65E85D05FA22}" presName="rect2" presStyleLbl="fgImgPlace1" presStyleIdx="35" presStyleCnt="39"/>
      <dgm:spPr>
        <a:blipFill dpi="0" rotWithShape="1">
          <a:blip xmlns:r="http://schemas.openxmlformats.org/officeDocument/2006/relationships"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3402" b="23402"/>
          </a:stretch>
        </a:blipFill>
      </dgm:spPr>
      <dgm:t>
        <a:bodyPr/>
        <a:lstStyle/>
        <a:p>
          <a:endParaRPr lang="ru-RU"/>
        </a:p>
      </dgm:t>
    </dgm:pt>
    <dgm:pt modelId="{70E235FC-D626-4B35-B2EA-47A0DD361823}" type="pres">
      <dgm:prSet presAssocID="{7D10A55C-1389-4E0F-A461-646C7EEC88BA}" presName="sibTrans" presStyleCnt="0"/>
      <dgm:spPr/>
    </dgm:pt>
    <dgm:pt modelId="{3512EB21-4307-4F97-A903-499E655F7116}" type="pres">
      <dgm:prSet presAssocID="{D13553F4-5830-4B9D-BDBB-8F2F19C68E39}" presName="composite" presStyleCnt="0"/>
      <dgm:spPr/>
    </dgm:pt>
    <dgm:pt modelId="{47B6B758-3C56-4EDA-9D56-73C8D6B89FEE}" type="pres">
      <dgm:prSet presAssocID="{D13553F4-5830-4B9D-BDBB-8F2F19C68E39}" presName="rect1" presStyleLbl="trAlignAcc1" presStyleIdx="36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CC9FD-5595-4A89-BF11-3FB07E31C530}" type="pres">
      <dgm:prSet presAssocID="{D13553F4-5830-4B9D-BDBB-8F2F19C68E39}" presName="rect2" presStyleLbl="fgImgPlace1" presStyleIdx="36" presStyleCnt="39"/>
      <dgm:spPr>
        <a:blipFill dpi="0" rotWithShape="1">
          <a:blip xmlns:r="http://schemas.openxmlformats.org/officeDocument/2006/relationships"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0812" b="10812"/>
          </a:stretch>
        </a:blipFill>
      </dgm:spPr>
      <dgm:t>
        <a:bodyPr/>
        <a:lstStyle/>
        <a:p>
          <a:endParaRPr lang="ru-RU"/>
        </a:p>
      </dgm:t>
    </dgm:pt>
    <dgm:pt modelId="{CE21DF17-D1C2-47B2-9C5C-F9BAE6EEE807}" type="pres">
      <dgm:prSet presAssocID="{721873D3-68B6-4EF6-91EF-719245995994}" presName="sibTrans" presStyleCnt="0"/>
      <dgm:spPr/>
    </dgm:pt>
    <dgm:pt modelId="{16879950-D001-4E3F-845F-EDE8F7B2FF40}" type="pres">
      <dgm:prSet presAssocID="{C58CB490-641F-433F-A993-041CB1A6682D}" presName="composite" presStyleCnt="0"/>
      <dgm:spPr/>
    </dgm:pt>
    <dgm:pt modelId="{DE689E3D-2FC4-4604-94AE-5F0151672148}" type="pres">
      <dgm:prSet presAssocID="{C58CB490-641F-433F-A993-041CB1A6682D}" presName="rect1" presStyleLbl="trAlignAcc1" presStyleIdx="37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F8756-25FD-4A3B-98E5-598C8408A11B}" type="pres">
      <dgm:prSet presAssocID="{C58CB490-641F-433F-A993-041CB1A6682D}" presName="rect2" presStyleLbl="fgImgPlace1" presStyleIdx="37" presStyleCnt="39"/>
      <dgm:spPr>
        <a:blipFill dpi="0" rotWithShape="1">
          <a:blip xmlns:r="http://schemas.openxmlformats.org/officeDocument/2006/relationships"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9457" b="19457"/>
          </a:stretch>
        </a:blipFill>
      </dgm:spPr>
      <dgm:t>
        <a:bodyPr/>
        <a:lstStyle/>
        <a:p>
          <a:endParaRPr lang="ru-RU"/>
        </a:p>
      </dgm:t>
    </dgm:pt>
    <dgm:pt modelId="{145F10A8-4284-4442-A6E8-6B9C2AEFA975}" type="pres">
      <dgm:prSet presAssocID="{497C8DF5-8AC5-4B3D-8A0D-3CF20A7759DC}" presName="sibTrans" presStyleCnt="0"/>
      <dgm:spPr/>
    </dgm:pt>
    <dgm:pt modelId="{9D9D08CB-41FE-480C-932A-E56A0EDB553C}" type="pres">
      <dgm:prSet presAssocID="{E1BEFCE7-28B4-49C5-A533-5ECFBA8A51F6}" presName="composite" presStyleCnt="0"/>
      <dgm:spPr/>
    </dgm:pt>
    <dgm:pt modelId="{7AA856D0-08EF-4848-B9C1-B7DDFB4D60FA}" type="pres">
      <dgm:prSet presAssocID="{E1BEFCE7-28B4-49C5-A533-5ECFBA8A51F6}" presName="rect1" presStyleLbl="trAlignAcc1" presStyleIdx="38" presStyleCnt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BDEB0-2F13-44CA-B99F-8B575BF41FD2}" type="pres">
      <dgm:prSet presAssocID="{E1BEFCE7-28B4-49C5-A533-5ECFBA8A51F6}" presName="rect2" presStyleLbl="fgImgPlace1" presStyleIdx="38" presStyleCnt="39"/>
      <dgm:spPr>
        <a:blipFill dpi="0" rotWithShape="1">
          <a:blip xmlns:r="http://schemas.openxmlformats.org/officeDocument/2006/relationships"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7415" b="17415"/>
          </a:stretch>
        </a:blipFill>
      </dgm:spPr>
      <dgm:t>
        <a:bodyPr/>
        <a:lstStyle/>
        <a:p>
          <a:endParaRPr lang="ru-RU"/>
        </a:p>
      </dgm:t>
    </dgm:pt>
  </dgm:ptLst>
  <dgm:cxnLst>
    <dgm:cxn modelId="{384B50C5-538D-455B-AE2E-F6D157E60001}" type="presOf" srcId="{B5EED81D-B503-4766-B545-B7FDF665CBEA}" destId="{AC14D2C2-CAC5-4D6E-9DEE-F8CE3F6187C1}" srcOrd="0" destOrd="0" presId="urn:microsoft.com/office/officeart/2008/layout/PictureStrips"/>
    <dgm:cxn modelId="{DD0D6525-1FE8-4D4B-8133-4A337BC85133}" type="presOf" srcId="{BA173316-7965-441F-A202-4A962D768C01}" destId="{BF554771-CDCC-46D0-97DC-6AE71D4D91F2}" srcOrd="0" destOrd="0" presId="urn:microsoft.com/office/officeart/2008/layout/PictureStrips"/>
    <dgm:cxn modelId="{37C5798F-6637-4CA2-92FF-9D186D7240EE}" type="presOf" srcId="{F4DD1A7A-2C56-4FA5-9A84-D3891DC837B9}" destId="{44EBD1B3-9E25-41EF-A22B-A042547D67DA}" srcOrd="0" destOrd="0" presId="urn:microsoft.com/office/officeart/2008/layout/PictureStrips"/>
    <dgm:cxn modelId="{13BD9E93-3965-412A-971E-80120425D24A}" srcId="{A1CC7F1C-A520-4A91-94AA-7778E206A5C8}" destId="{DD62FD02-C229-40D7-A8D7-5608008A9012}" srcOrd="4" destOrd="0" parTransId="{DB6DA045-1254-4B52-A826-4BEEF2D5A98F}" sibTransId="{7EFFE42B-DE2E-4AAA-B6D7-88DA246D7317}"/>
    <dgm:cxn modelId="{682A9716-F3A2-4552-A85E-E88796CA6BE3}" srcId="{A1CC7F1C-A520-4A91-94AA-7778E206A5C8}" destId="{5B0C25D3-582C-4EED-A12D-6F6AE9DE8A4A}" srcOrd="3" destOrd="0" parTransId="{AF1E90D1-DE0B-415C-BE8C-8A4AD3DB9C0A}" sibTransId="{DB4FB205-7872-4976-96C4-E8F4A79AA243}"/>
    <dgm:cxn modelId="{4CD838B1-F42A-4CD5-8BC6-94A11BE5180F}" type="presOf" srcId="{33E9B269-E97D-459D-B443-A6E0BFDCD9B7}" destId="{B149CE29-347A-4FC2-A9BC-2D4C54C1AE75}" srcOrd="0" destOrd="0" presId="urn:microsoft.com/office/officeart/2008/layout/PictureStrips"/>
    <dgm:cxn modelId="{24C159EF-15B7-48A8-AB3D-C43703DC16F4}" srcId="{A1CC7F1C-A520-4A91-94AA-7778E206A5C8}" destId="{B5EED81D-B503-4766-B545-B7FDF665CBEA}" srcOrd="21" destOrd="0" parTransId="{D5352AD0-737A-41D2-AB6F-75991EBFC3BF}" sibTransId="{A56ECF2A-4F13-4EF3-A1D2-112FEF1D9E6B}"/>
    <dgm:cxn modelId="{D9D40C12-D1C3-4732-8DDA-1E35A7F37A7A}" srcId="{A1CC7F1C-A520-4A91-94AA-7778E206A5C8}" destId="{49690EFC-AEDA-4794-B518-65E85D05FA22}" srcOrd="35" destOrd="0" parTransId="{74A17397-E26A-4A9A-A5D2-F2B154557C73}" sibTransId="{7D10A55C-1389-4E0F-A461-646C7EEC88BA}"/>
    <dgm:cxn modelId="{2A15808B-8EAE-46BF-B1FA-EE621E7E4065}" srcId="{A1CC7F1C-A520-4A91-94AA-7778E206A5C8}" destId="{1BED03C9-7DCC-4FA8-AC37-DAC9382A8225}" srcOrd="31" destOrd="0" parTransId="{0599771D-A5F6-49EB-8311-95AD42A265D7}" sibTransId="{430AB736-6912-4F11-92D9-D733DA2C236A}"/>
    <dgm:cxn modelId="{172A6B78-685D-4B8C-99A4-48CD538B4EA7}" type="presOf" srcId="{D13553F4-5830-4B9D-BDBB-8F2F19C68E39}" destId="{47B6B758-3C56-4EDA-9D56-73C8D6B89FEE}" srcOrd="0" destOrd="0" presId="urn:microsoft.com/office/officeart/2008/layout/PictureStrips"/>
    <dgm:cxn modelId="{879862C7-C39C-42B8-A8F8-4ABCB21D8573}" srcId="{A1CC7F1C-A520-4A91-94AA-7778E206A5C8}" destId="{10C831FB-EBA4-4AB1-83BE-94A1E061CF48}" srcOrd="7" destOrd="0" parTransId="{E0D8BAF3-827C-44DF-A922-84531539CB60}" sibTransId="{1F74DAA2-B075-4E70-A66B-D4293B3B68A5}"/>
    <dgm:cxn modelId="{FA020370-0423-473B-8F01-82E8EBC3101A}" type="presOf" srcId="{7ACBAC29-1979-410F-AB65-984AADCD6FF6}" destId="{512806D9-76C1-4229-8A36-95B02754CF5A}" srcOrd="0" destOrd="0" presId="urn:microsoft.com/office/officeart/2008/layout/PictureStrips"/>
    <dgm:cxn modelId="{42847521-D84E-4A38-912B-A482DFCF854D}" type="presOf" srcId="{6DD6D7C6-2586-464C-BF37-105F7C1ADDA4}" destId="{4FEC853D-AF56-43FB-9275-96693CCAA19D}" srcOrd="0" destOrd="0" presId="urn:microsoft.com/office/officeart/2008/layout/PictureStrips"/>
    <dgm:cxn modelId="{CE00BEB6-3252-4609-AD71-230BE51D793B}" type="presOf" srcId="{F081FEFD-7CBE-4BE2-B161-A19739049464}" destId="{57413E58-46EE-42C5-9E7A-A39B49701B1D}" srcOrd="0" destOrd="0" presId="urn:microsoft.com/office/officeart/2008/layout/PictureStrips"/>
    <dgm:cxn modelId="{1BF5EF16-46D1-43AA-885D-EF29D22843B4}" srcId="{A1CC7F1C-A520-4A91-94AA-7778E206A5C8}" destId="{F7E4E83F-A326-457D-B8E5-15302665A322}" srcOrd="15" destOrd="0" parTransId="{11628552-CD7A-4713-B4B5-BB55B4F62679}" sibTransId="{3406EE77-4B34-4A1D-9863-4E6821C05347}"/>
    <dgm:cxn modelId="{CCE636B4-6D72-45A0-9B8F-E6B1FAA9A5BB}" type="presOf" srcId="{5B0C25D3-582C-4EED-A12D-6F6AE9DE8A4A}" destId="{E4B8A83F-4B2B-4FAD-A0A5-76E99A17A4C0}" srcOrd="0" destOrd="0" presId="urn:microsoft.com/office/officeart/2008/layout/PictureStrips"/>
    <dgm:cxn modelId="{FF172828-1984-495A-92A4-7087CC1996CB}" srcId="{A1CC7F1C-A520-4A91-94AA-7778E206A5C8}" destId="{F081FEFD-7CBE-4BE2-B161-A19739049464}" srcOrd="0" destOrd="0" parTransId="{011A2C9F-43BC-4F48-AC05-BE0200881941}" sibTransId="{F8829C04-B6B2-4798-8163-FA72C4FDBF6D}"/>
    <dgm:cxn modelId="{65AC4436-B583-4418-BDC5-4D9628BD8C4A}" type="presOf" srcId="{EA77A35A-4F9E-48EE-B033-FD726A63E58D}" destId="{CF1F2ACC-E4B9-43ED-86AA-BE52BA634D9C}" srcOrd="0" destOrd="0" presId="urn:microsoft.com/office/officeart/2008/layout/PictureStrips"/>
    <dgm:cxn modelId="{2A967F20-AAA3-4BFF-922A-91EC8B50C7CF}" type="presOf" srcId="{EFC5C1EF-96E3-4378-B7D5-B3DBA30845BB}" destId="{44F1C8C5-035B-498C-BBB2-A2E3F9406CC4}" srcOrd="0" destOrd="0" presId="urn:microsoft.com/office/officeart/2008/layout/PictureStrips"/>
    <dgm:cxn modelId="{E5183400-AEEB-4542-956F-DB8CBDB941A4}" srcId="{A1CC7F1C-A520-4A91-94AA-7778E206A5C8}" destId="{D13553F4-5830-4B9D-BDBB-8F2F19C68E39}" srcOrd="36" destOrd="0" parTransId="{291967FA-0713-422B-8992-55969AE7EDEB}" sibTransId="{721873D3-68B6-4EF6-91EF-719245995994}"/>
    <dgm:cxn modelId="{01EB9F74-03EA-4F4D-935D-9FEDDE1FF991}" srcId="{A1CC7F1C-A520-4A91-94AA-7778E206A5C8}" destId="{5FB56FBA-CB0D-484F-93C4-F2E5966746A8}" srcOrd="26" destOrd="0" parTransId="{C1BF8A3B-D804-4C00-834E-BD5C35651A46}" sibTransId="{46B688C5-8DB1-485E-B416-1111560DBAB0}"/>
    <dgm:cxn modelId="{D403DDB5-B4B8-4C31-9A3A-67EED06D5F7B}" type="presOf" srcId="{E1BEFCE7-28B4-49C5-A533-5ECFBA8A51F6}" destId="{7AA856D0-08EF-4848-B9C1-B7DDFB4D60FA}" srcOrd="0" destOrd="0" presId="urn:microsoft.com/office/officeart/2008/layout/PictureStrips"/>
    <dgm:cxn modelId="{49E0B394-2250-4592-9012-D2EEF3E77069}" type="presOf" srcId="{46C017A8-D0D4-4F93-81F8-FDD5CF2F89B6}" destId="{D9A860EE-58F3-4E11-AABD-C1C9C8371A1B}" srcOrd="0" destOrd="0" presId="urn:microsoft.com/office/officeart/2008/layout/PictureStrips"/>
    <dgm:cxn modelId="{9BF20017-74E4-4100-A09C-C4FE9484E177}" type="presOf" srcId="{54513EAD-B0BD-4B11-9C64-EC11C3C9BFB1}" destId="{17894FC5-BE28-45B0-ACE3-C5D2199902E6}" srcOrd="0" destOrd="0" presId="urn:microsoft.com/office/officeart/2008/layout/PictureStrips"/>
    <dgm:cxn modelId="{086320C3-8EB9-4F99-9222-915363710C41}" type="presOf" srcId="{71737FB0-57A3-42C1-980E-81C842B9FFDF}" destId="{A5671E4F-32F2-44B1-A3DC-26998C37ADE2}" srcOrd="0" destOrd="0" presId="urn:microsoft.com/office/officeart/2008/layout/PictureStrips"/>
    <dgm:cxn modelId="{0DF50AF5-BFBE-4E6C-82D4-773D2A7952CC}" type="presOf" srcId="{47E5D9AE-AAD1-4156-9066-9937111370F3}" destId="{EACFB33F-0385-4673-82F2-ABD03FC0D10A}" srcOrd="0" destOrd="0" presId="urn:microsoft.com/office/officeart/2008/layout/PictureStrips"/>
    <dgm:cxn modelId="{F93D3D24-92DF-4AB2-93C7-15B6151241D3}" type="presOf" srcId="{FA349CC5-8140-47BC-A92B-6374E96937F8}" destId="{0E03D677-D22B-444A-AC7A-DE24E1350691}" srcOrd="0" destOrd="0" presId="urn:microsoft.com/office/officeart/2008/layout/PictureStrips"/>
    <dgm:cxn modelId="{74611024-5AA9-4C7D-98A4-F9C8E483EF8E}" srcId="{A1CC7F1C-A520-4A91-94AA-7778E206A5C8}" destId="{47E5D9AE-AAD1-4156-9066-9937111370F3}" srcOrd="14" destOrd="0" parTransId="{43905495-532B-44C7-8ACF-B86008D11047}" sibTransId="{9B47D8B5-6477-4D7F-89A0-6104FEB93D8A}"/>
    <dgm:cxn modelId="{008626EE-9FDD-45F3-91B8-F445E1558347}" type="presOf" srcId="{8699DD7D-0A45-479C-B3E3-26DCE5D34848}" destId="{A1943FBA-936B-4DDF-90CD-F9723D448B98}" srcOrd="0" destOrd="0" presId="urn:microsoft.com/office/officeart/2008/layout/PictureStrips"/>
    <dgm:cxn modelId="{824B123A-2B7C-48CE-8791-ECF6BB33F0DD}" srcId="{A1CC7F1C-A520-4A91-94AA-7778E206A5C8}" destId="{8699DD7D-0A45-479C-B3E3-26DCE5D34848}" srcOrd="2" destOrd="0" parTransId="{70D2A743-AFD1-43B8-9807-6D340C4D67B6}" sibTransId="{72EB0C15-8CD8-47DC-B3F0-D444CC04F760}"/>
    <dgm:cxn modelId="{E70B8BC5-E420-4DB5-A725-79398BF10221}" srcId="{A1CC7F1C-A520-4A91-94AA-7778E206A5C8}" destId="{7ACBAC29-1979-410F-AB65-984AADCD6FF6}" srcOrd="25" destOrd="0" parTransId="{3D38499C-072C-4E36-A47E-13D93598D9F1}" sibTransId="{1C0E93C9-6F64-4ED5-AE20-46FD39580374}"/>
    <dgm:cxn modelId="{D114E98E-6ED0-427D-A959-162FAB37CA72}" type="presOf" srcId="{10C831FB-EBA4-4AB1-83BE-94A1E061CF48}" destId="{8D417834-DD9F-446B-AA0A-9A61F421EA1D}" srcOrd="0" destOrd="0" presId="urn:microsoft.com/office/officeart/2008/layout/PictureStrips"/>
    <dgm:cxn modelId="{A0CC6EB6-967E-4295-A5E4-B509E05F333B}" srcId="{A1CC7F1C-A520-4A91-94AA-7778E206A5C8}" destId="{33E9B269-E97D-459D-B443-A6E0BFDCD9B7}" srcOrd="13" destOrd="0" parTransId="{8B0D8E9F-32D6-4552-AAA1-5D90C1942B85}" sibTransId="{4B38828B-11B8-44FB-A5A2-FF26D920F090}"/>
    <dgm:cxn modelId="{3105255B-E8BB-4E5D-A9D5-48AD14CBDFF2}" type="presOf" srcId="{458B59EC-0803-4ADD-9E7B-700B987A210E}" destId="{EACBBB38-DF1C-437C-88A3-E57FE975A4D1}" srcOrd="0" destOrd="0" presId="urn:microsoft.com/office/officeart/2008/layout/PictureStrips"/>
    <dgm:cxn modelId="{ECB65F22-1DD6-45A6-BC56-0C3FE1406AE3}" srcId="{A1CC7F1C-A520-4A91-94AA-7778E206A5C8}" destId="{C58CB490-641F-433F-A993-041CB1A6682D}" srcOrd="37" destOrd="0" parTransId="{9393F979-13F1-4665-A331-8AA5E872D099}" sibTransId="{497C8DF5-8AC5-4B3D-8A0D-3CF20A7759DC}"/>
    <dgm:cxn modelId="{5F914096-91D3-4274-ADC0-5F32BA1CB322}" srcId="{A1CC7F1C-A520-4A91-94AA-7778E206A5C8}" destId="{54513EAD-B0BD-4B11-9C64-EC11C3C9BFB1}" srcOrd="10" destOrd="0" parTransId="{C306EA67-B15E-40A3-9179-83028EEC9079}" sibTransId="{3B11C0F4-C07D-48A7-A265-B4C975065273}"/>
    <dgm:cxn modelId="{37456478-AD0F-48E2-9411-83D0FF1386D2}" srcId="{A1CC7F1C-A520-4A91-94AA-7778E206A5C8}" destId="{71EA217D-63D2-44FD-87CC-D407780BFF08}" srcOrd="30" destOrd="0" parTransId="{80864C35-55A7-4490-950A-1C4D1C4E1D43}" sibTransId="{33C102A5-C3F9-4152-8368-B70E1CACF060}"/>
    <dgm:cxn modelId="{7908FA32-F0AC-4200-81D1-0C7ACB7F258F}" type="presOf" srcId="{1BED03C9-7DCC-4FA8-AC37-DAC9382A8225}" destId="{F19E6967-0BDE-49A4-8332-341AAA48472E}" srcOrd="0" destOrd="0" presId="urn:microsoft.com/office/officeart/2008/layout/PictureStrips"/>
    <dgm:cxn modelId="{03E1133B-07C8-49E2-A6D0-28422368F712}" type="presOf" srcId="{80B6A3AE-70D6-44A8-BDAD-30C62FCF66F6}" destId="{9DF73FA0-0D66-45C2-BE81-C5CA52F15AA6}" srcOrd="0" destOrd="0" presId="urn:microsoft.com/office/officeart/2008/layout/PictureStrips"/>
    <dgm:cxn modelId="{DE085069-D8CD-4315-956C-498F64E8BEB3}" type="presOf" srcId="{5EF336EF-5F02-40A5-A6BF-038C368AAF3C}" destId="{74A0524D-FAC8-450C-8A82-C19010753CA0}" srcOrd="0" destOrd="0" presId="urn:microsoft.com/office/officeart/2008/layout/PictureStrips"/>
    <dgm:cxn modelId="{6BFB0065-3CFB-4154-94D2-92DB5FD3604C}" type="presOf" srcId="{DD62FD02-C229-40D7-A8D7-5608008A9012}" destId="{B73E6812-6286-4CC4-8EFA-2C96C6DF0ED6}" srcOrd="0" destOrd="0" presId="urn:microsoft.com/office/officeart/2008/layout/PictureStrips"/>
    <dgm:cxn modelId="{07DE6F51-8274-451E-8577-2E267F27CED7}" type="presOf" srcId="{A1CC7F1C-A520-4A91-94AA-7778E206A5C8}" destId="{49669CBE-2129-4B13-B7CB-E9236EB0D9A3}" srcOrd="0" destOrd="0" presId="urn:microsoft.com/office/officeart/2008/layout/PictureStrips"/>
    <dgm:cxn modelId="{89E812D5-CEF6-4776-8369-3ED8C72D18EA}" type="presOf" srcId="{75828D4B-C26D-46F5-9DA9-4520425B516A}" destId="{D4A41852-0D50-4839-9898-8DFE30A71994}" srcOrd="0" destOrd="0" presId="urn:microsoft.com/office/officeart/2008/layout/PictureStrips"/>
    <dgm:cxn modelId="{581C1809-03C7-4184-974D-ED2858032446}" srcId="{A1CC7F1C-A520-4A91-94AA-7778E206A5C8}" destId="{7F0613F5-49AA-41AD-BD39-1D57E1D35119}" srcOrd="34" destOrd="0" parTransId="{679A85B5-959F-44E8-A394-22EF9AA48BF7}" sibTransId="{B1731185-2271-4667-8557-B39D28D2F66F}"/>
    <dgm:cxn modelId="{D6213468-C5D0-4D28-8307-6FF19217822E}" srcId="{A1CC7F1C-A520-4A91-94AA-7778E206A5C8}" destId="{75828D4B-C26D-46F5-9DA9-4520425B516A}" srcOrd="28" destOrd="0" parTransId="{A536AD05-C62A-450F-B26C-5A31287D131D}" sibTransId="{A5C41A8D-D49B-4526-802C-E9FE901E517C}"/>
    <dgm:cxn modelId="{2FF79561-5C77-4957-9F0E-DB76C844232D}" srcId="{A1CC7F1C-A520-4A91-94AA-7778E206A5C8}" destId="{6DD6D7C6-2586-464C-BF37-105F7C1ADDA4}" srcOrd="1" destOrd="0" parTransId="{01CE53B6-6912-4C45-B9C1-6D9B9106E1E4}" sibTransId="{6DAEF5B7-B852-402C-8C3C-AB916BCBBE56}"/>
    <dgm:cxn modelId="{3C5C3D33-7F56-4275-AD1D-59222EC44B98}" type="presOf" srcId="{5FB56FBA-CB0D-484F-93C4-F2E5966746A8}" destId="{57948FF4-6CF4-4E55-A9B0-3D622AA06D5A}" srcOrd="0" destOrd="0" presId="urn:microsoft.com/office/officeart/2008/layout/PictureStrips"/>
    <dgm:cxn modelId="{5C50D401-FED7-44A5-AF2F-8E96BEC8340C}" type="presOf" srcId="{71EA217D-63D2-44FD-87CC-D407780BFF08}" destId="{5145435C-B94F-4ADB-8D19-376C96D81E3E}" srcOrd="0" destOrd="0" presId="urn:microsoft.com/office/officeart/2008/layout/PictureStrips"/>
    <dgm:cxn modelId="{3BEC4303-9FF3-4654-AD8B-AAE0090039CE}" srcId="{A1CC7F1C-A520-4A91-94AA-7778E206A5C8}" destId="{80B6A3AE-70D6-44A8-BDAD-30C62FCF66F6}" srcOrd="20" destOrd="0" parTransId="{BFF2D21D-06C8-4537-B172-4CF8B9ECCA22}" sibTransId="{31E72F46-A753-4942-9732-C1407DEC8BF1}"/>
    <dgm:cxn modelId="{F7276075-1721-4156-8584-B240AF3A4F87}" srcId="{A1CC7F1C-A520-4A91-94AA-7778E206A5C8}" destId="{B5107D02-746C-494F-B795-3C2CC58FA8E1}" srcOrd="32" destOrd="0" parTransId="{BB36B866-7A1A-4874-B328-C93CC5D9D642}" sibTransId="{42193DA3-F178-41C9-B071-28D73316E494}"/>
    <dgm:cxn modelId="{1BD8E023-D384-46C0-96B7-4A990ACE6C5E}" srcId="{A1CC7F1C-A520-4A91-94AA-7778E206A5C8}" destId="{458B59EC-0803-4ADD-9E7B-700B987A210E}" srcOrd="16" destOrd="0" parTransId="{884BFC50-7A61-4899-902D-F7B3FD3341AD}" sibTransId="{409C5D22-2F93-4192-AD14-7B844639E729}"/>
    <dgm:cxn modelId="{0211EF3F-BB7E-45DD-93F5-D463A3D943FF}" type="presOf" srcId="{AFA046C5-7E03-4BE1-9452-99E283BEEE7A}" destId="{DB838CAB-C66F-4CAD-B0A6-63AD805048FD}" srcOrd="0" destOrd="0" presId="urn:microsoft.com/office/officeart/2008/layout/PictureStrips"/>
    <dgm:cxn modelId="{A560D1F6-E4F4-4CA5-972B-D77E72C780A9}" type="presOf" srcId="{CAFC878F-8557-4A1D-A143-4B5571BEB1B8}" destId="{553B69D9-F9B3-4062-BDEB-A2E859BC4FA7}" srcOrd="0" destOrd="0" presId="urn:microsoft.com/office/officeart/2008/layout/PictureStrips"/>
    <dgm:cxn modelId="{40E0C527-ACA1-4C48-B035-9ABC83784A32}" type="presOf" srcId="{49690EFC-AEDA-4794-B518-65E85D05FA22}" destId="{0D2ACFDD-29DC-455E-9690-105764812DC3}" srcOrd="0" destOrd="0" presId="urn:microsoft.com/office/officeart/2008/layout/PictureStrips"/>
    <dgm:cxn modelId="{A037B6E5-D70F-4565-A45B-15A5A94A3864}" type="presOf" srcId="{7F0613F5-49AA-41AD-BD39-1D57E1D35119}" destId="{ADE9089B-8CAA-423A-93AD-FD5386023374}" srcOrd="0" destOrd="0" presId="urn:microsoft.com/office/officeart/2008/layout/PictureStrips"/>
    <dgm:cxn modelId="{724265E3-1DD7-4180-9C48-D9D35DE43B35}" srcId="{A1CC7F1C-A520-4A91-94AA-7778E206A5C8}" destId="{BA173316-7965-441F-A202-4A962D768C01}" srcOrd="23" destOrd="0" parTransId="{301948E5-A03A-42D2-BE70-AC2DE7605F8E}" sibTransId="{5D8A5A78-691D-4AE2-B74C-2718A012D636}"/>
    <dgm:cxn modelId="{95EF4394-8C93-45F8-B2E9-E3160DD3F1E7}" type="presOf" srcId="{B5107D02-746C-494F-B795-3C2CC58FA8E1}" destId="{D9DBEB7E-508F-44E3-B11A-C6D0D136E807}" srcOrd="0" destOrd="0" presId="urn:microsoft.com/office/officeart/2008/layout/PictureStrips"/>
    <dgm:cxn modelId="{1EA29367-D7FD-45A8-934C-4D22A2BC75CB}" srcId="{A1CC7F1C-A520-4A91-94AA-7778E206A5C8}" destId="{FA349CC5-8140-47BC-A92B-6374E96937F8}" srcOrd="24" destOrd="0" parTransId="{D07F4E04-E08E-44B8-A1D5-148BE0A8951D}" sibTransId="{597E4BE1-50D7-459E-A7D8-DAA697B8F1C2}"/>
    <dgm:cxn modelId="{1E543602-556E-40F8-92E8-780379A86858}" srcId="{A1CC7F1C-A520-4A91-94AA-7778E206A5C8}" destId="{55CBAC18-00B7-4CEC-82F4-216C9689D530}" srcOrd="27" destOrd="0" parTransId="{51F94527-AEC8-4E13-8322-BCCD86A8078E}" sibTransId="{FFB7387B-5077-4676-94B8-5EF46D6478EA}"/>
    <dgm:cxn modelId="{4AE6A4D0-6A10-4527-BFD8-0BB1610E1494}" type="presOf" srcId="{343EB718-8584-45C4-9DFD-41EC85B519FE}" destId="{CC1ED95B-882C-4355-A80E-98DED71D303C}" srcOrd="0" destOrd="0" presId="urn:microsoft.com/office/officeart/2008/layout/PictureStrips"/>
    <dgm:cxn modelId="{62B5EEEE-FBB4-425D-86DD-D0889E13E676}" type="presOf" srcId="{9803F856-1B9A-4C88-AC62-B068DED114C2}" destId="{FC364918-4FB2-4A25-953C-9CC595923134}" srcOrd="0" destOrd="0" presId="urn:microsoft.com/office/officeart/2008/layout/PictureStrips"/>
    <dgm:cxn modelId="{EEB46525-31DD-4B34-85CF-8A11239AE4C6}" srcId="{A1CC7F1C-A520-4A91-94AA-7778E206A5C8}" destId="{AB43E6E8-2B6B-4AF9-8A73-EC72590A4D7C}" srcOrd="17" destOrd="0" parTransId="{CA0D8A70-4D4D-44D8-97FD-658F9599788F}" sibTransId="{B7A31B2B-C406-4E1C-8992-85C259F878C6}"/>
    <dgm:cxn modelId="{77E922ED-FD6C-495E-A633-2E8ABE2191B8}" type="presOf" srcId="{C58CB490-641F-433F-A993-041CB1A6682D}" destId="{DE689E3D-2FC4-4604-94AE-5F0151672148}" srcOrd="0" destOrd="0" presId="urn:microsoft.com/office/officeart/2008/layout/PictureStrips"/>
    <dgm:cxn modelId="{AC656AB0-F040-4906-B23F-679035DCC05D}" type="presOf" srcId="{C6092152-AB7D-46E0-8C9C-2229AE2A9E46}" destId="{42E24939-DD96-413D-86B4-1ABFA2ACEC2B}" srcOrd="0" destOrd="0" presId="urn:microsoft.com/office/officeart/2008/layout/PictureStrips"/>
    <dgm:cxn modelId="{B9A3BFA4-8C59-487C-B48E-34E06D8AD61F}" srcId="{A1CC7F1C-A520-4A91-94AA-7778E206A5C8}" destId="{5EF336EF-5F02-40A5-A6BF-038C368AAF3C}" srcOrd="22" destOrd="0" parTransId="{2F076A6E-FCF9-4274-A6A0-525081810436}" sibTransId="{DE30494C-94B8-485B-8A3E-FDDBB7BF107A}"/>
    <dgm:cxn modelId="{0179120E-796F-4192-B7CA-530AB1466636}" type="presOf" srcId="{AB43E6E8-2B6B-4AF9-8A73-EC72590A4D7C}" destId="{697A7A46-E14B-4376-90ED-DB991032CCA8}" srcOrd="0" destOrd="0" presId="urn:microsoft.com/office/officeart/2008/layout/PictureStrips"/>
    <dgm:cxn modelId="{8207E456-10DA-4516-989A-9D0E9D580B98}" srcId="{A1CC7F1C-A520-4A91-94AA-7778E206A5C8}" destId="{CAFC878F-8557-4A1D-A143-4B5571BEB1B8}" srcOrd="9" destOrd="0" parTransId="{3D86F49B-F3C6-43CB-8691-574A7395DDEA}" sibTransId="{B3F3D3A3-6BB7-48FB-8974-F2F4D7282FC7}"/>
    <dgm:cxn modelId="{5D5E002B-F8DA-4BCC-AA02-D93714160A16}" srcId="{A1CC7F1C-A520-4A91-94AA-7778E206A5C8}" destId="{AFA046C5-7E03-4BE1-9452-99E283BEEE7A}" srcOrd="18" destOrd="0" parTransId="{898B7A43-2E51-4BA3-8495-C840BE78C750}" sibTransId="{52D7D952-BC8E-4C7F-976E-A5EE64C85BF9}"/>
    <dgm:cxn modelId="{ADFA5700-61B5-434C-BB37-727A9DA75ED0}" srcId="{A1CC7F1C-A520-4A91-94AA-7778E206A5C8}" destId="{EA77A35A-4F9E-48EE-B033-FD726A63E58D}" srcOrd="5" destOrd="0" parTransId="{ACE425C9-BA2A-4406-AE07-C13A79227404}" sibTransId="{78BC656E-84EA-461B-91BB-10A7DE069D7B}"/>
    <dgm:cxn modelId="{396D390E-00C9-4DC2-9D8B-6D9AD3FC571A}" srcId="{A1CC7F1C-A520-4A91-94AA-7778E206A5C8}" destId="{343EB718-8584-45C4-9DFD-41EC85B519FE}" srcOrd="6" destOrd="0" parTransId="{502BD506-10B4-45F9-9E32-10F7CD516BDE}" sibTransId="{7B520CFD-B7A2-44C4-84CD-89C3A678D457}"/>
    <dgm:cxn modelId="{A0538D67-6A26-4C80-89A0-F1E5B40B234A}" srcId="{A1CC7F1C-A520-4A91-94AA-7778E206A5C8}" destId="{F4DD1A7A-2C56-4FA5-9A84-D3891DC837B9}" srcOrd="29" destOrd="0" parTransId="{F03387F6-4BF2-46E6-8631-AED797759361}" sibTransId="{F69435AE-0DEA-4A6C-B3D5-767E3F7717E2}"/>
    <dgm:cxn modelId="{3121A0EC-7845-4A8A-BFCD-5A53661AEC5E}" srcId="{A1CC7F1C-A520-4A91-94AA-7778E206A5C8}" destId="{EFC5C1EF-96E3-4378-B7D5-B3DBA30845BB}" srcOrd="33" destOrd="0" parTransId="{35465854-36A6-4463-B3C2-D10A10032617}" sibTransId="{64B4FB9A-CC4B-4BED-A4D1-96F5D44B6301}"/>
    <dgm:cxn modelId="{CE31941A-FA38-4D9C-89B9-C55763E46259}" type="presOf" srcId="{F7E4E83F-A326-457D-B8E5-15302665A322}" destId="{4EDB70BE-D662-40DD-A07D-ED4E80B09671}" srcOrd="0" destOrd="0" presId="urn:microsoft.com/office/officeart/2008/layout/PictureStrips"/>
    <dgm:cxn modelId="{4670CA26-6604-4F53-8591-82FF30A44F7B}" srcId="{A1CC7F1C-A520-4A91-94AA-7778E206A5C8}" destId="{71737FB0-57A3-42C1-980E-81C842B9FFDF}" srcOrd="12" destOrd="0" parTransId="{95A37F64-71E0-480C-97F1-56DAB3F767C1}" sibTransId="{7F55D46B-F2FB-426E-B4EF-621250292966}"/>
    <dgm:cxn modelId="{A4A4E482-8E2D-4E49-B177-53E69F0B942A}" srcId="{A1CC7F1C-A520-4A91-94AA-7778E206A5C8}" destId="{46C017A8-D0D4-4F93-81F8-FDD5CF2F89B6}" srcOrd="11" destOrd="0" parTransId="{AC12F735-840B-4E2D-8664-D19ACBCA1179}" sibTransId="{716D3FB4-3BC7-4176-83C1-35D5886172B4}"/>
    <dgm:cxn modelId="{F183FCB7-A5C1-4C3F-BBE5-6C0B709BAE04}" srcId="{A1CC7F1C-A520-4A91-94AA-7778E206A5C8}" destId="{C6092152-AB7D-46E0-8C9C-2229AE2A9E46}" srcOrd="8" destOrd="0" parTransId="{750BA597-01CD-4CE3-8CC7-B4AFA6035B8B}" sibTransId="{813CEFB4-A300-4279-A133-5536253E31DE}"/>
    <dgm:cxn modelId="{DFA2FFFC-8E2A-44B9-84FE-30AAF1F14E82}" srcId="{A1CC7F1C-A520-4A91-94AA-7778E206A5C8}" destId="{E1BEFCE7-28B4-49C5-A533-5ECFBA8A51F6}" srcOrd="38" destOrd="0" parTransId="{E97C0849-0382-4090-8604-E0D0819E1E43}" sibTransId="{286ABD24-2DE3-444B-9E28-EFA31AD3AFBC}"/>
    <dgm:cxn modelId="{5F97C037-704A-43B8-907C-8F2746531882}" type="presOf" srcId="{55CBAC18-00B7-4CEC-82F4-216C9689D530}" destId="{7E27AE76-C146-417C-8C9E-D12C12785BF3}" srcOrd="0" destOrd="0" presId="urn:microsoft.com/office/officeart/2008/layout/PictureStrips"/>
    <dgm:cxn modelId="{E1DD0680-95B6-4E10-ACCF-72CC3BAB39C6}" srcId="{A1CC7F1C-A520-4A91-94AA-7778E206A5C8}" destId="{9803F856-1B9A-4C88-AC62-B068DED114C2}" srcOrd="19" destOrd="0" parTransId="{E1281FD8-DFF8-4427-85DD-00E21FD12F51}" sibTransId="{3B51960C-F8F9-4445-A3DA-C3B1BDE36F1E}"/>
    <dgm:cxn modelId="{E75AD29C-BA7D-45B9-92BB-1810DA836D1D}" type="presParOf" srcId="{49669CBE-2129-4B13-B7CB-E9236EB0D9A3}" destId="{5204E18A-1A18-47EF-97F8-827A1929F565}" srcOrd="0" destOrd="0" presId="urn:microsoft.com/office/officeart/2008/layout/PictureStrips"/>
    <dgm:cxn modelId="{D38B6AED-DF02-4D19-BA77-D386615FC0DF}" type="presParOf" srcId="{5204E18A-1A18-47EF-97F8-827A1929F565}" destId="{57413E58-46EE-42C5-9E7A-A39B49701B1D}" srcOrd="0" destOrd="0" presId="urn:microsoft.com/office/officeart/2008/layout/PictureStrips"/>
    <dgm:cxn modelId="{FEC52585-18BF-4DE5-8426-76509C2A1424}" type="presParOf" srcId="{5204E18A-1A18-47EF-97F8-827A1929F565}" destId="{6E0627EA-BD56-4AA6-B575-F123D531EEF9}" srcOrd="1" destOrd="0" presId="urn:microsoft.com/office/officeart/2008/layout/PictureStrips"/>
    <dgm:cxn modelId="{6F466960-170C-4797-ADF7-D3BCBC8C643C}" type="presParOf" srcId="{49669CBE-2129-4B13-B7CB-E9236EB0D9A3}" destId="{A1D7B223-9D01-42C3-8F89-1206D3DAF537}" srcOrd="1" destOrd="0" presId="urn:microsoft.com/office/officeart/2008/layout/PictureStrips"/>
    <dgm:cxn modelId="{4F6CC880-37BE-4AC6-8024-B4CFA737F60C}" type="presParOf" srcId="{49669CBE-2129-4B13-B7CB-E9236EB0D9A3}" destId="{E610653A-DC72-4305-B4D0-3019E7149FF8}" srcOrd="2" destOrd="0" presId="urn:microsoft.com/office/officeart/2008/layout/PictureStrips"/>
    <dgm:cxn modelId="{3C00A6A2-D3E7-449F-BFBD-8EEAF7439515}" type="presParOf" srcId="{E610653A-DC72-4305-B4D0-3019E7149FF8}" destId="{4FEC853D-AF56-43FB-9275-96693CCAA19D}" srcOrd="0" destOrd="0" presId="urn:microsoft.com/office/officeart/2008/layout/PictureStrips"/>
    <dgm:cxn modelId="{CE7BB6EC-ACF7-465F-9A39-10EED2DCF0FB}" type="presParOf" srcId="{E610653A-DC72-4305-B4D0-3019E7149FF8}" destId="{D0245678-7423-4433-B8A8-A22B5A6F82CB}" srcOrd="1" destOrd="0" presId="urn:microsoft.com/office/officeart/2008/layout/PictureStrips"/>
    <dgm:cxn modelId="{3981FFDB-93B9-4327-9D9C-CB7AC91D53BA}" type="presParOf" srcId="{49669CBE-2129-4B13-B7CB-E9236EB0D9A3}" destId="{68A186F3-B535-45ED-806E-13F3F10C8E4E}" srcOrd="3" destOrd="0" presId="urn:microsoft.com/office/officeart/2008/layout/PictureStrips"/>
    <dgm:cxn modelId="{92E80363-0241-46C7-8483-644D27ECA7E0}" type="presParOf" srcId="{49669CBE-2129-4B13-B7CB-E9236EB0D9A3}" destId="{424B7B60-C232-4137-B91B-F9AAD99CC005}" srcOrd="4" destOrd="0" presId="urn:microsoft.com/office/officeart/2008/layout/PictureStrips"/>
    <dgm:cxn modelId="{6DEE5D4A-3D1E-4823-8E87-976DCF4B45D6}" type="presParOf" srcId="{424B7B60-C232-4137-B91B-F9AAD99CC005}" destId="{A1943FBA-936B-4DDF-90CD-F9723D448B98}" srcOrd="0" destOrd="0" presId="urn:microsoft.com/office/officeart/2008/layout/PictureStrips"/>
    <dgm:cxn modelId="{31AA6491-6D2C-4221-907D-891E8C02825E}" type="presParOf" srcId="{424B7B60-C232-4137-B91B-F9AAD99CC005}" destId="{7805AC3B-E005-4AAF-A499-44FF8507204C}" srcOrd="1" destOrd="0" presId="urn:microsoft.com/office/officeart/2008/layout/PictureStrips"/>
    <dgm:cxn modelId="{B9DCB50B-2E4B-4332-87F6-23F3BF175A91}" type="presParOf" srcId="{49669CBE-2129-4B13-B7CB-E9236EB0D9A3}" destId="{F9658BED-283C-4C79-8608-596E13FB4897}" srcOrd="5" destOrd="0" presId="urn:microsoft.com/office/officeart/2008/layout/PictureStrips"/>
    <dgm:cxn modelId="{A335F010-C2CA-4AD0-8459-E61FEECCD454}" type="presParOf" srcId="{49669CBE-2129-4B13-B7CB-E9236EB0D9A3}" destId="{F77C1D29-1F96-4C8A-A269-F56A5C90036F}" srcOrd="6" destOrd="0" presId="urn:microsoft.com/office/officeart/2008/layout/PictureStrips"/>
    <dgm:cxn modelId="{506E3C7F-FBA5-487D-A580-4A43E94D2C9D}" type="presParOf" srcId="{F77C1D29-1F96-4C8A-A269-F56A5C90036F}" destId="{E4B8A83F-4B2B-4FAD-A0A5-76E99A17A4C0}" srcOrd="0" destOrd="0" presId="urn:microsoft.com/office/officeart/2008/layout/PictureStrips"/>
    <dgm:cxn modelId="{C1500F6F-AFB1-41EB-88E3-E9C1786463BD}" type="presParOf" srcId="{F77C1D29-1F96-4C8A-A269-F56A5C90036F}" destId="{77C952EA-73F9-4BEC-AB90-6EC5B00F2847}" srcOrd="1" destOrd="0" presId="urn:microsoft.com/office/officeart/2008/layout/PictureStrips"/>
    <dgm:cxn modelId="{92209771-EDC0-4AD5-8D3A-25A5B33C92C4}" type="presParOf" srcId="{49669CBE-2129-4B13-B7CB-E9236EB0D9A3}" destId="{5A5FA481-8DC2-4664-964E-033213949F6B}" srcOrd="7" destOrd="0" presId="urn:microsoft.com/office/officeart/2008/layout/PictureStrips"/>
    <dgm:cxn modelId="{23807D1E-B974-4AAF-8212-9C4FE030DED0}" type="presParOf" srcId="{49669CBE-2129-4B13-B7CB-E9236EB0D9A3}" destId="{AE54EDF1-57FF-44D1-B0C7-942176DDB61B}" srcOrd="8" destOrd="0" presId="urn:microsoft.com/office/officeart/2008/layout/PictureStrips"/>
    <dgm:cxn modelId="{D7F42A37-6DD7-4D20-9731-E1652B0EBB07}" type="presParOf" srcId="{AE54EDF1-57FF-44D1-B0C7-942176DDB61B}" destId="{B73E6812-6286-4CC4-8EFA-2C96C6DF0ED6}" srcOrd="0" destOrd="0" presId="urn:microsoft.com/office/officeart/2008/layout/PictureStrips"/>
    <dgm:cxn modelId="{5849E528-ABAC-47D9-A085-7CEE349446C9}" type="presParOf" srcId="{AE54EDF1-57FF-44D1-B0C7-942176DDB61B}" destId="{8EFE5C9A-A850-4FA1-9960-4AF3F7F52090}" srcOrd="1" destOrd="0" presId="urn:microsoft.com/office/officeart/2008/layout/PictureStrips"/>
    <dgm:cxn modelId="{E751969D-0C3E-4A87-986C-A1B9A9EAB94D}" type="presParOf" srcId="{49669CBE-2129-4B13-B7CB-E9236EB0D9A3}" destId="{D1F344BF-AF31-4D24-82CD-FE121154FCAF}" srcOrd="9" destOrd="0" presId="urn:microsoft.com/office/officeart/2008/layout/PictureStrips"/>
    <dgm:cxn modelId="{64BDAA16-DCBD-40A5-AA5C-72E50BB66320}" type="presParOf" srcId="{49669CBE-2129-4B13-B7CB-E9236EB0D9A3}" destId="{3F75C885-7A77-4D44-BFBD-9FDE34B9CB5D}" srcOrd="10" destOrd="0" presId="urn:microsoft.com/office/officeart/2008/layout/PictureStrips"/>
    <dgm:cxn modelId="{C61F052C-2D20-4FDF-8C7F-3BDD8B6A934C}" type="presParOf" srcId="{3F75C885-7A77-4D44-BFBD-9FDE34B9CB5D}" destId="{CF1F2ACC-E4B9-43ED-86AA-BE52BA634D9C}" srcOrd="0" destOrd="0" presId="urn:microsoft.com/office/officeart/2008/layout/PictureStrips"/>
    <dgm:cxn modelId="{782CC102-4F48-4DE0-A211-E605C9BA9EAE}" type="presParOf" srcId="{3F75C885-7A77-4D44-BFBD-9FDE34B9CB5D}" destId="{F6F28A03-1676-4B1B-950F-AC3B165FA960}" srcOrd="1" destOrd="0" presId="urn:microsoft.com/office/officeart/2008/layout/PictureStrips"/>
    <dgm:cxn modelId="{BC869779-BFEB-43D1-93D0-3640FFB6586B}" type="presParOf" srcId="{49669CBE-2129-4B13-B7CB-E9236EB0D9A3}" destId="{AB6E6615-7522-4BFD-8D5C-8810C085EE4A}" srcOrd="11" destOrd="0" presId="urn:microsoft.com/office/officeart/2008/layout/PictureStrips"/>
    <dgm:cxn modelId="{46479F90-F032-43B3-908E-E562BF765723}" type="presParOf" srcId="{49669CBE-2129-4B13-B7CB-E9236EB0D9A3}" destId="{D79A4824-8167-41D2-A315-665C17EB0C23}" srcOrd="12" destOrd="0" presId="urn:microsoft.com/office/officeart/2008/layout/PictureStrips"/>
    <dgm:cxn modelId="{6C6BC64E-1B5A-42A1-991C-20D792376B37}" type="presParOf" srcId="{D79A4824-8167-41D2-A315-665C17EB0C23}" destId="{CC1ED95B-882C-4355-A80E-98DED71D303C}" srcOrd="0" destOrd="0" presId="urn:microsoft.com/office/officeart/2008/layout/PictureStrips"/>
    <dgm:cxn modelId="{03AB5540-9A83-4D03-A473-79588B7A76E7}" type="presParOf" srcId="{D79A4824-8167-41D2-A315-665C17EB0C23}" destId="{0D5F3FA4-40BD-46DF-9A3A-507B6E5FBE99}" srcOrd="1" destOrd="0" presId="urn:microsoft.com/office/officeart/2008/layout/PictureStrips"/>
    <dgm:cxn modelId="{5726CE41-EA1A-4C1F-97EB-81610963AE8B}" type="presParOf" srcId="{49669CBE-2129-4B13-B7CB-E9236EB0D9A3}" destId="{156B8623-9899-4394-ACDD-84D331DFA352}" srcOrd="13" destOrd="0" presId="urn:microsoft.com/office/officeart/2008/layout/PictureStrips"/>
    <dgm:cxn modelId="{CC0F0583-2924-4D54-AEAC-BFD39066EAC9}" type="presParOf" srcId="{49669CBE-2129-4B13-B7CB-E9236EB0D9A3}" destId="{DC155C99-BE94-4576-9004-737886B93A6A}" srcOrd="14" destOrd="0" presId="urn:microsoft.com/office/officeart/2008/layout/PictureStrips"/>
    <dgm:cxn modelId="{01FDA13F-5D74-4A6B-AD3B-6D56152A294B}" type="presParOf" srcId="{DC155C99-BE94-4576-9004-737886B93A6A}" destId="{8D417834-DD9F-446B-AA0A-9A61F421EA1D}" srcOrd="0" destOrd="0" presId="urn:microsoft.com/office/officeart/2008/layout/PictureStrips"/>
    <dgm:cxn modelId="{3C0BA9D0-C18F-447D-A57F-BF9EACB0137C}" type="presParOf" srcId="{DC155C99-BE94-4576-9004-737886B93A6A}" destId="{B3EFEF38-9921-497E-9ABC-AEFADA63F3C1}" srcOrd="1" destOrd="0" presId="urn:microsoft.com/office/officeart/2008/layout/PictureStrips"/>
    <dgm:cxn modelId="{ED8B4B09-63F6-4083-BEF4-317E644B07BE}" type="presParOf" srcId="{49669CBE-2129-4B13-B7CB-E9236EB0D9A3}" destId="{6939727B-4670-4780-8863-88CAF14D9AB9}" srcOrd="15" destOrd="0" presId="urn:microsoft.com/office/officeart/2008/layout/PictureStrips"/>
    <dgm:cxn modelId="{4BBF6FA8-8EB3-4054-845D-B29760FC34A6}" type="presParOf" srcId="{49669CBE-2129-4B13-B7CB-E9236EB0D9A3}" destId="{ACBB12A6-3668-409F-88E9-FE87397F1470}" srcOrd="16" destOrd="0" presId="urn:microsoft.com/office/officeart/2008/layout/PictureStrips"/>
    <dgm:cxn modelId="{E158908A-32FA-42CB-A7FC-3A715BCD583C}" type="presParOf" srcId="{ACBB12A6-3668-409F-88E9-FE87397F1470}" destId="{42E24939-DD96-413D-86B4-1ABFA2ACEC2B}" srcOrd="0" destOrd="0" presId="urn:microsoft.com/office/officeart/2008/layout/PictureStrips"/>
    <dgm:cxn modelId="{6787123A-8310-4D9F-929B-EDA4C5FA5ECB}" type="presParOf" srcId="{ACBB12A6-3668-409F-88E9-FE87397F1470}" destId="{D1E891A8-C82D-4493-91A9-B238821DF446}" srcOrd="1" destOrd="0" presId="urn:microsoft.com/office/officeart/2008/layout/PictureStrips"/>
    <dgm:cxn modelId="{844A7EA2-7FFD-4D8A-B457-C842E54B5473}" type="presParOf" srcId="{49669CBE-2129-4B13-B7CB-E9236EB0D9A3}" destId="{3CD71C13-CCD2-438D-8A7B-B8ACD7E2843B}" srcOrd="17" destOrd="0" presId="urn:microsoft.com/office/officeart/2008/layout/PictureStrips"/>
    <dgm:cxn modelId="{38CF1C56-776B-4381-BEA0-B17F2F84F21D}" type="presParOf" srcId="{49669CBE-2129-4B13-B7CB-E9236EB0D9A3}" destId="{DF294514-9BB5-4ED5-9281-FF6FAAE94739}" srcOrd="18" destOrd="0" presId="urn:microsoft.com/office/officeart/2008/layout/PictureStrips"/>
    <dgm:cxn modelId="{B9187C75-C0D6-4B57-99BE-BF57EE39459C}" type="presParOf" srcId="{DF294514-9BB5-4ED5-9281-FF6FAAE94739}" destId="{553B69D9-F9B3-4062-BDEB-A2E859BC4FA7}" srcOrd="0" destOrd="0" presId="urn:microsoft.com/office/officeart/2008/layout/PictureStrips"/>
    <dgm:cxn modelId="{D95EEB2D-403D-4270-ADE3-DE15AE2E11FE}" type="presParOf" srcId="{DF294514-9BB5-4ED5-9281-FF6FAAE94739}" destId="{4500B382-2C40-483D-8075-400449BE9ED4}" srcOrd="1" destOrd="0" presId="urn:microsoft.com/office/officeart/2008/layout/PictureStrips"/>
    <dgm:cxn modelId="{8579FD8A-FBE3-4AE2-B2F0-6AB96F7FA978}" type="presParOf" srcId="{49669CBE-2129-4B13-B7CB-E9236EB0D9A3}" destId="{38C151D6-2470-4FFF-879B-55C540C39BFF}" srcOrd="19" destOrd="0" presId="urn:microsoft.com/office/officeart/2008/layout/PictureStrips"/>
    <dgm:cxn modelId="{66A6F15F-10B5-4ADF-BF0E-6276ED3708F5}" type="presParOf" srcId="{49669CBE-2129-4B13-B7CB-E9236EB0D9A3}" destId="{FAE36212-78E2-4C14-AA6C-1587B506690B}" srcOrd="20" destOrd="0" presId="urn:microsoft.com/office/officeart/2008/layout/PictureStrips"/>
    <dgm:cxn modelId="{E0596E93-9B66-4367-B30F-89094014660D}" type="presParOf" srcId="{FAE36212-78E2-4C14-AA6C-1587B506690B}" destId="{17894FC5-BE28-45B0-ACE3-C5D2199902E6}" srcOrd="0" destOrd="0" presId="urn:microsoft.com/office/officeart/2008/layout/PictureStrips"/>
    <dgm:cxn modelId="{9627FA6F-646C-4924-9710-16FB80A969FB}" type="presParOf" srcId="{FAE36212-78E2-4C14-AA6C-1587B506690B}" destId="{5CDA7626-776E-48AC-9FDE-DC2A5AE3698E}" srcOrd="1" destOrd="0" presId="urn:microsoft.com/office/officeart/2008/layout/PictureStrips"/>
    <dgm:cxn modelId="{246A476F-85FF-4AF5-8705-D9AC56D52DB6}" type="presParOf" srcId="{49669CBE-2129-4B13-B7CB-E9236EB0D9A3}" destId="{59A12533-7AC2-4A64-A088-92828B172D85}" srcOrd="21" destOrd="0" presId="urn:microsoft.com/office/officeart/2008/layout/PictureStrips"/>
    <dgm:cxn modelId="{282394A6-2EA1-410F-B5D8-25B733A45BAC}" type="presParOf" srcId="{49669CBE-2129-4B13-B7CB-E9236EB0D9A3}" destId="{733BBD5E-AE22-47F1-80C1-FFBBA8D9DEC8}" srcOrd="22" destOrd="0" presId="urn:microsoft.com/office/officeart/2008/layout/PictureStrips"/>
    <dgm:cxn modelId="{40550004-BDA1-4957-8952-316409E5F436}" type="presParOf" srcId="{733BBD5E-AE22-47F1-80C1-FFBBA8D9DEC8}" destId="{D9A860EE-58F3-4E11-AABD-C1C9C8371A1B}" srcOrd="0" destOrd="0" presId="urn:microsoft.com/office/officeart/2008/layout/PictureStrips"/>
    <dgm:cxn modelId="{6436F0A8-9868-495F-BEC3-63F376C463E7}" type="presParOf" srcId="{733BBD5E-AE22-47F1-80C1-FFBBA8D9DEC8}" destId="{0206E3AE-CFD2-4E82-8631-81E848DF6630}" srcOrd="1" destOrd="0" presId="urn:microsoft.com/office/officeart/2008/layout/PictureStrips"/>
    <dgm:cxn modelId="{56DB5DAE-7D08-43A0-8A5F-6C101608002B}" type="presParOf" srcId="{49669CBE-2129-4B13-B7CB-E9236EB0D9A3}" destId="{8F395C95-F830-443B-BAA3-516CC4B76A6A}" srcOrd="23" destOrd="0" presId="urn:microsoft.com/office/officeart/2008/layout/PictureStrips"/>
    <dgm:cxn modelId="{78AFB6D6-702B-4A24-B615-ED390FA653A9}" type="presParOf" srcId="{49669CBE-2129-4B13-B7CB-E9236EB0D9A3}" destId="{C8C10D03-D3B8-45C5-8DF0-E64F6DA89E4B}" srcOrd="24" destOrd="0" presId="urn:microsoft.com/office/officeart/2008/layout/PictureStrips"/>
    <dgm:cxn modelId="{04D4BFCF-4486-453F-B278-4DDA95361EAC}" type="presParOf" srcId="{C8C10D03-D3B8-45C5-8DF0-E64F6DA89E4B}" destId="{A5671E4F-32F2-44B1-A3DC-26998C37ADE2}" srcOrd="0" destOrd="0" presId="urn:microsoft.com/office/officeart/2008/layout/PictureStrips"/>
    <dgm:cxn modelId="{B6C5DFF0-3DE6-4552-8436-AB7A90F853FD}" type="presParOf" srcId="{C8C10D03-D3B8-45C5-8DF0-E64F6DA89E4B}" destId="{7132B37F-6917-4591-91C3-72FD4439291C}" srcOrd="1" destOrd="0" presId="urn:microsoft.com/office/officeart/2008/layout/PictureStrips"/>
    <dgm:cxn modelId="{4DFC1BBA-6659-48A3-8B0A-1D63042FDD25}" type="presParOf" srcId="{49669CBE-2129-4B13-B7CB-E9236EB0D9A3}" destId="{FD8F5922-975F-4346-905F-23152353597D}" srcOrd="25" destOrd="0" presId="urn:microsoft.com/office/officeart/2008/layout/PictureStrips"/>
    <dgm:cxn modelId="{D7A0C80D-701D-479B-A698-BC0DFDBF28C6}" type="presParOf" srcId="{49669CBE-2129-4B13-B7CB-E9236EB0D9A3}" destId="{9CAC0D39-2D64-4412-9846-A85334FEAE41}" srcOrd="26" destOrd="0" presId="urn:microsoft.com/office/officeart/2008/layout/PictureStrips"/>
    <dgm:cxn modelId="{86ABA874-880D-4ACC-9100-5FFB9D7F2164}" type="presParOf" srcId="{9CAC0D39-2D64-4412-9846-A85334FEAE41}" destId="{B149CE29-347A-4FC2-A9BC-2D4C54C1AE75}" srcOrd="0" destOrd="0" presId="urn:microsoft.com/office/officeart/2008/layout/PictureStrips"/>
    <dgm:cxn modelId="{84B8E00E-7E5A-4E05-B013-CDF37EA3781A}" type="presParOf" srcId="{9CAC0D39-2D64-4412-9846-A85334FEAE41}" destId="{5EA24412-D693-4766-A4B3-1DEC700B942D}" srcOrd="1" destOrd="0" presId="urn:microsoft.com/office/officeart/2008/layout/PictureStrips"/>
    <dgm:cxn modelId="{15CC61BF-D124-4F85-9243-C72D0780BD59}" type="presParOf" srcId="{49669CBE-2129-4B13-B7CB-E9236EB0D9A3}" destId="{9AB0D75C-1B09-45F6-AD30-95E620C163B7}" srcOrd="27" destOrd="0" presId="urn:microsoft.com/office/officeart/2008/layout/PictureStrips"/>
    <dgm:cxn modelId="{3B643D53-8C73-486A-B731-EED2C7F3F997}" type="presParOf" srcId="{49669CBE-2129-4B13-B7CB-E9236EB0D9A3}" destId="{761EDE23-E449-45C1-B036-6966A3C6C60E}" srcOrd="28" destOrd="0" presId="urn:microsoft.com/office/officeart/2008/layout/PictureStrips"/>
    <dgm:cxn modelId="{4A5189B3-01B2-4B75-87BA-869F04202DB1}" type="presParOf" srcId="{761EDE23-E449-45C1-B036-6966A3C6C60E}" destId="{EACFB33F-0385-4673-82F2-ABD03FC0D10A}" srcOrd="0" destOrd="0" presId="urn:microsoft.com/office/officeart/2008/layout/PictureStrips"/>
    <dgm:cxn modelId="{B3092B76-3E8E-461F-A80B-DEB4A07BDA61}" type="presParOf" srcId="{761EDE23-E449-45C1-B036-6966A3C6C60E}" destId="{72D448A7-4746-47CF-8F2D-635F8E8D642B}" srcOrd="1" destOrd="0" presId="urn:microsoft.com/office/officeart/2008/layout/PictureStrips"/>
    <dgm:cxn modelId="{40F97F21-BD76-46ED-923F-ECE91E18D0D0}" type="presParOf" srcId="{49669CBE-2129-4B13-B7CB-E9236EB0D9A3}" destId="{E8AF7D83-40BC-4DF0-A345-7015066E548F}" srcOrd="29" destOrd="0" presId="urn:microsoft.com/office/officeart/2008/layout/PictureStrips"/>
    <dgm:cxn modelId="{77A805FB-DAAF-41DF-BA6B-14F527F3B9AA}" type="presParOf" srcId="{49669CBE-2129-4B13-B7CB-E9236EB0D9A3}" destId="{D80EC597-05DD-4944-8A7C-CF37A7138B8A}" srcOrd="30" destOrd="0" presId="urn:microsoft.com/office/officeart/2008/layout/PictureStrips"/>
    <dgm:cxn modelId="{A16B78E5-C3B4-43BC-B9C0-11D7713D7BAA}" type="presParOf" srcId="{D80EC597-05DD-4944-8A7C-CF37A7138B8A}" destId="{4EDB70BE-D662-40DD-A07D-ED4E80B09671}" srcOrd="0" destOrd="0" presId="urn:microsoft.com/office/officeart/2008/layout/PictureStrips"/>
    <dgm:cxn modelId="{46B10174-52B7-411D-A8C2-1870CCA22C93}" type="presParOf" srcId="{D80EC597-05DD-4944-8A7C-CF37A7138B8A}" destId="{1CE093D9-EBE8-4AD3-B60A-0FDB7513544A}" srcOrd="1" destOrd="0" presId="urn:microsoft.com/office/officeart/2008/layout/PictureStrips"/>
    <dgm:cxn modelId="{5048E50D-3419-47E9-9D10-8C4B680F6C50}" type="presParOf" srcId="{49669CBE-2129-4B13-B7CB-E9236EB0D9A3}" destId="{FB798C51-3A2B-4E49-880F-0A8D7FD7CF97}" srcOrd="31" destOrd="0" presId="urn:microsoft.com/office/officeart/2008/layout/PictureStrips"/>
    <dgm:cxn modelId="{33CB1DB0-3C3E-450D-9D04-B27D444E04DE}" type="presParOf" srcId="{49669CBE-2129-4B13-B7CB-E9236EB0D9A3}" destId="{427B66F2-C01B-417A-9FED-F7CA016ECBB6}" srcOrd="32" destOrd="0" presId="urn:microsoft.com/office/officeart/2008/layout/PictureStrips"/>
    <dgm:cxn modelId="{E526D122-46B2-44D2-A2DD-327051064479}" type="presParOf" srcId="{427B66F2-C01B-417A-9FED-F7CA016ECBB6}" destId="{EACBBB38-DF1C-437C-88A3-E57FE975A4D1}" srcOrd="0" destOrd="0" presId="urn:microsoft.com/office/officeart/2008/layout/PictureStrips"/>
    <dgm:cxn modelId="{8B65C4C3-0C20-4143-8193-39C4F2D33A59}" type="presParOf" srcId="{427B66F2-C01B-417A-9FED-F7CA016ECBB6}" destId="{2249AC6D-75DA-4E30-869A-7728C390A33A}" srcOrd="1" destOrd="0" presId="urn:microsoft.com/office/officeart/2008/layout/PictureStrips"/>
    <dgm:cxn modelId="{02FCFC75-7124-4697-95C2-A58B1636AD52}" type="presParOf" srcId="{49669CBE-2129-4B13-B7CB-E9236EB0D9A3}" destId="{FB4695C6-F70B-443B-97FD-D6CDD4B88329}" srcOrd="33" destOrd="0" presId="urn:microsoft.com/office/officeart/2008/layout/PictureStrips"/>
    <dgm:cxn modelId="{FD19B68B-F35F-4DA8-99D8-9031507379C7}" type="presParOf" srcId="{49669CBE-2129-4B13-B7CB-E9236EB0D9A3}" destId="{3A9D6F56-015E-44EB-A65E-184A01D0F71F}" srcOrd="34" destOrd="0" presId="urn:microsoft.com/office/officeart/2008/layout/PictureStrips"/>
    <dgm:cxn modelId="{FAB19300-CA55-4A5D-8413-3F56C8587013}" type="presParOf" srcId="{3A9D6F56-015E-44EB-A65E-184A01D0F71F}" destId="{697A7A46-E14B-4376-90ED-DB991032CCA8}" srcOrd="0" destOrd="0" presId="urn:microsoft.com/office/officeart/2008/layout/PictureStrips"/>
    <dgm:cxn modelId="{521B84C2-9646-4EF3-8135-653D75751E07}" type="presParOf" srcId="{3A9D6F56-015E-44EB-A65E-184A01D0F71F}" destId="{BBFAE704-0FC8-47F3-8A65-BACFDD0D1A38}" srcOrd="1" destOrd="0" presId="urn:microsoft.com/office/officeart/2008/layout/PictureStrips"/>
    <dgm:cxn modelId="{B7563324-13AC-479F-AB9E-38B52831C64B}" type="presParOf" srcId="{49669CBE-2129-4B13-B7CB-E9236EB0D9A3}" destId="{38C22F9D-13F4-42E6-B200-6C75FFDF7B37}" srcOrd="35" destOrd="0" presId="urn:microsoft.com/office/officeart/2008/layout/PictureStrips"/>
    <dgm:cxn modelId="{6CBD15F5-B117-442C-9C7A-955FFABDD7AF}" type="presParOf" srcId="{49669CBE-2129-4B13-B7CB-E9236EB0D9A3}" destId="{7B3A9E8A-BFDE-43DD-8422-2D626EC84DF8}" srcOrd="36" destOrd="0" presId="urn:microsoft.com/office/officeart/2008/layout/PictureStrips"/>
    <dgm:cxn modelId="{DD2263BA-865C-470C-A981-50536F5C61BA}" type="presParOf" srcId="{7B3A9E8A-BFDE-43DD-8422-2D626EC84DF8}" destId="{DB838CAB-C66F-4CAD-B0A6-63AD805048FD}" srcOrd="0" destOrd="0" presId="urn:microsoft.com/office/officeart/2008/layout/PictureStrips"/>
    <dgm:cxn modelId="{E93C7D2D-7D24-4B55-93E8-B9676446F582}" type="presParOf" srcId="{7B3A9E8A-BFDE-43DD-8422-2D626EC84DF8}" destId="{5E3DB9FF-B867-417A-80C9-95E860E8A756}" srcOrd="1" destOrd="0" presId="urn:microsoft.com/office/officeart/2008/layout/PictureStrips"/>
    <dgm:cxn modelId="{537BB737-A5FE-4EEF-B104-BB52C0ECA610}" type="presParOf" srcId="{49669CBE-2129-4B13-B7CB-E9236EB0D9A3}" destId="{71533EA8-22A4-440A-8450-983EEF69AF91}" srcOrd="37" destOrd="0" presId="urn:microsoft.com/office/officeart/2008/layout/PictureStrips"/>
    <dgm:cxn modelId="{0DC04F62-7CB3-4CE3-80A8-E00982AE5283}" type="presParOf" srcId="{49669CBE-2129-4B13-B7CB-E9236EB0D9A3}" destId="{E079483E-212D-4713-873B-5B3229F6BDEF}" srcOrd="38" destOrd="0" presId="urn:microsoft.com/office/officeart/2008/layout/PictureStrips"/>
    <dgm:cxn modelId="{20DB4D23-7867-4EDB-81F6-F56C5DCDB1EA}" type="presParOf" srcId="{E079483E-212D-4713-873B-5B3229F6BDEF}" destId="{FC364918-4FB2-4A25-953C-9CC595923134}" srcOrd="0" destOrd="0" presId="urn:microsoft.com/office/officeart/2008/layout/PictureStrips"/>
    <dgm:cxn modelId="{8A2492C5-A974-4135-B7B9-E6E5611B7571}" type="presParOf" srcId="{E079483E-212D-4713-873B-5B3229F6BDEF}" destId="{4F7D55BD-1997-471C-9168-F0D2021E9AEE}" srcOrd="1" destOrd="0" presId="urn:microsoft.com/office/officeart/2008/layout/PictureStrips"/>
    <dgm:cxn modelId="{0B885070-C96C-455B-B8B0-E7DC81C4755B}" type="presParOf" srcId="{49669CBE-2129-4B13-B7CB-E9236EB0D9A3}" destId="{F89D77A5-CF4A-49E0-8050-159D87F8971E}" srcOrd="39" destOrd="0" presId="urn:microsoft.com/office/officeart/2008/layout/PictureStrips"/>
    <dgm:cxn modelId="{A904C9FE-0570-45DA-BAF7-C0CD5A4F7E54}" type="presParOf" srcId="{49669CBE-2129-4B13-B7CB-E9236EB0D9A3}" destId="{6A9C0B7C-17B3-4530-A3BE-6EFC9F02BB4E}" srcOrd="40" destOrd="0" presId="urn:microsoft.com/office/officeart/2008/layout/PictureStrips"/>
    <dgm:cxn modelId="{BB4347AD-6C65-45F0-90C8-57911BBB899F}" type="presParOf" srcId="{6A9C0B7C-17B3-4530-A3BE-6EFC9F02BB4E}" destId="{9DF73FA0-0D66-45C2-BE81-C5CA52F15AA6}" srcOrd="0" destOrd="0" presId="urn:microsoft.com/office/officeart/2008/layout/PictureStrips"/>
    <dgm:cxn modelId="{23435E22-158A-4608-95AB-027B811CC56C}" type="presParOf" srcId="{6A9C0B7C-17B3-4530-A3BE-6EFC9F02BB4E}" destId="{BBD099E4-69E8-4E75-8E99-1E4CD756D8BB}" srcOrd="1" destOrd="0" presId="urn:microsoft.com/office/officeart/2008/layout/PictureStrips"/>
    <dgm:cxn modelId="{5469C19A-3541-418E-9A39-13501D40D945}" type="presParOf" srcId="{49669CBE-2129-4B13-B7CB-E9236EB0D9A3}" destId="{92F023E1-FE99-41A5-9C62-5F8A7FFC6E24}" srcOrd="41" destOrd="0" presId="urn:microsoft.com/office/officeart/2008/layout/PictureStrips"/>
    <dgm:cxn modelId="{9075487E-2E4D-47A5-A58F-3290DB33AD6D}" type="presParOf" srcId="{49669CBE-2129-4B13-B7CB-E9236EB0D9A3}" destId="{A4814D61-2B9E-4D8A-8EFE-59C778654A43}" srcOrd="42" destOrd="0" presId="urn:microsoft.com/office/officeart/2008/layout/PictureStrips"/>
    <dgm:cxn modelId="{2676A6DF-3D36-4759-9DFD-998D419D33CC}" type="presParOf" srcId="{A4814D61-2B9E-4D8A-8EFE-59C778654A43}" destId="{AC14D2C2-CAC5-4D6E-9DEE-F8CE3F6187C1}" srcOrd="0" destOrd="0" presId="urn:microsoft.com/office/officeart/2008/layout/PictureStrips"/>
    <dgm:cxn modelId="{6D721184-C47A-4F4F-BAFF-6B599E307B74}" type="presParOf" srcId="{A4814D61-2B9E-4D8A-8EFE-59C778654A43}" destId="{DA3A5AB6-9EC5-461B-BB93-6E2ACC120E62}" srcOrd="1" destOrd="0" presId="urn:microsoft.com/office/officeart/2008/layout/PictureStrips"/>
    <dgm:cxn modelId="{B8ECB571-C21A-44A8-8B5D-7455D1832F03}" type="presParOf" srcId="{49669CBE-2129-4B13-B7CB-E9236EB0D9A3}" destId="{C233B101-A2EE-4977-B9A3-7F8DCAD567FA}" srcOrd="43" destOrd="0" presId="urn:microsoft.com/office/officeart/2008/layout/PictureStrips"/>
    <dgm:cxn modelId="{986A86BB-1E15-4001-AC77-46BFACDD5333}" type="presParOf" srcId="{49669CBE-2129-4B13-B7CB-E9236EB0D9A3}" destId="{C8B85F15-AEEA-4D60-8902-3B0B19F1CFFE}" srcOrd="44" destOrd="0" presId="urn:microsoft.com/office/officeart/2008/layout/PictureStrips"/>
    <dgm:cxn modelId="{7CD5C286-476B-47B8-8D21-391E3506F69C}" type="presParOf" srcId="{C8B85F15-AEEA-4D60-8902-3B0B19F1CFFE}" destId="{74A0524D-FAC8-450C-8A82-C19010753CA0}" srcOrd="0" destOrd="0" presId="urn:microsoft.com/office/officeart/2008/layout/PictureStrips"/>
    <dgm:cxn modelId="{46F14864-A320-49B7-BDA3-61AD5B646F64}" type="presParOf" srcId="{C8B85F15-AEEA-4D60-8902-3B0B19F1CFFE}" destId="{899EA123-7758-4BA4-B5AB-B360D42D1C27}" srcOrd="1" destOrd="0" presId="urn:microsoft.com/office/officeart/2008/layout/PictureStrips"/>
    <dgm:cxn modelId="{3E802293-AB5B-434C-9647-8BF184179C2A}" type="presParOf" srcId="{49669CBE-2129-4B13-B7CB-E9236EB0D9A3}" destId="{461C930C-47CC-4618-9F17-E9C36B2FCEEC}" srcOrd="45" destOrd="0" presId="urn:microsoft.com/office/officeart/2008/layout/PictureStrips"/>
    <dgm:cxn modelId="{6D972C24-BAFF-4C43-94AF-6CC15506AB0C}" type="presParOf" srcId="{49669CBE-2129-4B13-B7CB-E9236EB0D9A3}" destId="{1DB9DB0E-C77B-4577-8262-E8EC8CEB91B5}" srcOrd="46" destOrd="0" presId="urn:microsoft.com/office/officeart/2008/layout/PictureStrips"/>
    <dgm:cxn modelId="{4420B6CB-62A1-48CF-9E00-C4CEBCA8958A}" type="presParOf" srcId="{1DB9DB0E-C77B-4577-8262-E8EC8CEB91B5}" destId="{BF554771-CDCC-46D0-97DC-6AE71D4D91F2}" srcOrd="0" destOrd="0" presId="urn:microsoft.com/office/officeart/2008/layout/PictureStrips"/>
    <dgm:cxn modelId="{4456A803-25D4-4593-B37D-FDDB88BCA9D8}" type="presParOf" srcId="{1DB9DB0E-C77B-4577-8262-E8EC8CEB91B5}" destId="{5E9B26E8-829E-4D79-82F8-50AD5F891368}" srcOrd="1" destOrd="0" presId="urn:microsoft.com/office/officeart/2008/layout/PictureStrips"/>
    <dgm:cxn modelId="{A78A373B-AD9F-413B-97EF-BAA8A1E10D94}" type="presParOf" srcId="{49669CBE-2129-4B13-B7CB-E9236EB0D9A3}" destId="{C9BD763C-5C87-4022-AFDA-D3E223214E37}" srcOrd="47" destOrd="0" presId="urn:microsoft.com/office/officeart/2008/layout/PictureStrips"/>
    <dgm:cxn modelId="{4BA76595-6C4A-4D4A-8A70-E50889390B17}" type="presParOf" srcId="{49669CBE-2129-4B13-B7CB-E9236EB0D9A3}" destId="{90A804A4-4EF0-48FF-9D41-6BEBE7372E5C}" srcOrd="48" destOrd="0" presId="urn:microsoft.com/office/officeart/2008/layout/PictureStrips"/>
    <dgm:cxn modelId="{690E3D60-D2B0-4AD4-BC48-C651D4489D86}" type="presParOf" srcId="{90A804A4-4EF0-48FF-9D41-6BEBE7372E5C}" destId="{0E03D677-D22B-444A-AC7A-DE24E1350691}" srcOrd="0" destOrd="0" presId="urn:microsoft.com/office/officeart/2008/layout/PictureStrips"/>
    <dgm:cxn modelId="{FBC930CF-85CC-4114-B2F7-3861BDDE4BA4}" type="presParOf" srcId="{90A804A4-4EF0-48FF-9D41-6BEBE7372E5C}" destId="{B8CDDCEC-4022-42F6-82B3-79960A78144B}" srcOrd="1" destOrd="0" presId="urn:microsoft.com/office/officeart/2008/layout/PictureStrips"/>
    <dgm:cxn modelId="{CBF6C4CE-1A9B-4434-AA69-D554696DB331}" type="presParOf" srcId="{49669CBE-2129-4B13-B7CB-E9236EB0D9A3}" destId="{ACB58EE6-9522-47D6-87EE-B2ADA5A6619C}" srcOrd="49" destOrd="0" presId="urn:microsoft.com/office/officeart/2008/layout/PictureStrips"/>
    <dgm:cxn modelId="{99C68618-3D9C-403B-B524-85CE60B8EAD3}" type="presParOf" srcId="{49669CBE-2129-4B13-B7CB-E9236EB0D9A3}" destId="{D72247B4-26E2-4A79-8BED-F15CF463AA2A}" srcOrd="50" destOrd="0" presId="urn:microsoft.com/office/officeart/2008/layout/PictureStrips"/>
    <dgm:cxn modelId="{28C0C51B-0692-4227-A44E-2BB1ED4CA37C}" type="presParOf" srcId="{D72247B4-26E2-4A79-8BED-F15CF463AA2A}" destId="{512806D9-76C1-4229-8A36-95B02754CF5A}" srcOrd="0" destOrd="0" presId="urn:microsoft.com/office/officeart/2008/layout/PictureStrips"/>
    <dgm:cxn modelId="{01BDB724-AEFB-449D-9BBE-670E1A81CFC8}" type="presParOf" srcId="{D72247B4-26E2-4A79-8BED-F15CF463AA2A}" destId="{3EA5F674-FE66-4E23-8F8D-46F3FDCD935C}" srcOrd="1" destOrd="0" presId="urn:microsoft.com/office/officeart/2008/layout/PictureStrips"/>
    <dgm:cxn modelId="{D2FC8632-4D8A-45DB-9437-F77E8BC2CEA9}" type="presParOf" srcId="{49669CBE-2129-4B13-B7CB-E9236EB0D9A3}" destId="{EB7BA9F7-1599-4D59-8E9D-277DC65C7D87}" srcOrd="51" destOrd="0" presId="urn:microsoft.com/office/officeart/2008/layout/PictureStrips"/>
    <dgm:cxn modelId="{879E54E8-78F7-49CB-8FB2-0DCAA7A564FC}" type="presParOf" srcId="{49669CBE-2129-4B13-B7CB-E9236EB0D9A3}" destId="{A482775B-C1FA-4BC0-861E-3006AD99C625}" srcOrd="52" destOrd="0" presId="urn:microsoft.com/office/officeart/2008/layout/PictureStrips"/>
    <dgm:cxn modelId="{8C716614-081D-4F31-B54A-04AB4C588B64}" type="presParOf" srcId="{A482775B-C1FA-4BC0-861E-3006AD99C625}" destId="{57948FF4-6CF4-4E55-A9B0-3D622AA06D5A}" srcOrd="0" destOrd="0" presId="urn:microsoft.com/office/officeart/2008/layout/PictureStrips"/>
    <dgm:cxn modelId="{42477E06-B99C-4707-88E3-1F0A64EBEA7E}" type="presParOf" srcId="{A482775B-C1FA-4BC0-861E-3006AD99C625}" destId="{C32D8E1C-2A80-482D-B727-3D0C3C91A2A6}" srcOrd="1" destOrd="0" presId="urn:microsoft.com/office/officeart/2008/layout/PictureStrips"/>
    <dgm:cxn modelId="{0B7CFDE2-196E-4CDB-BB80-B128593FD108}" type="presParOf" srcId="{49669CBE-2129-4B13-B7CB-E9236EB0D9A3}" destId="{D09B45CC-D2D9-443F-B1DF-D309AA7169FC}" srcOrd="53" destOrd="0" presId="urn:microsoft.com/office/officeart/2008/layout/PictureStrips"/>
    <dgm:cxn modelId="{F5D13445-E90D-417D-8602-4BC4600F4C88}" type="presParOf" srcId="{49669CBE-2129-4B13-B7CB-E9236EB0D9A3}" destId="{E0FD1C5B-8368-4E40-A04F-286E3936D83D}" srcOrd="54" destOrd="0" presId="urn:microsoft.com/office/officeart/2008/layout/PictureStrips"/>
    <dgm:cxn modelId="{CE79B0EF-E1BB-474A-8549-4B22171CAA11}" type="presParOf" srcId="{E0FD1C5B-8368-4E40-A04F-286E3936D83D}" destId="{7E27AE76-C146-417C-8C9E-D12C12785BF3}" srcOrd="0" destOrd="0" presId="urn:microsoft.com/office/officeart/2008/layout/PictureStrips"/>
    <dgm:cxn modelId="{D9DDEEE4-A7B5-413C-A968-6906ED951CB4}" type="presParOf" srcId="{E0FD1C5B-8368-4E40-A04F-286E3936D83D}" destId="{802D515E-C36C-465E-AC63-3FF979EA6CA5}" srcOrd="1" destOrd="0" presId="urn:microsoft.com/office/officeart/2008/layout/PictureStrips"/>
    <dgm:cxn modelId="{8585EF91-78F6-46D2-9206-33896EE5F208}" type="presParOf" srcId="{49669CBE-2129-4B13-B7CB-E9236EB0D9A3}" destId="{E0AB3B81-100B-4423-AFF5-C310DED7EC41}" srcOrd="55" destOrd="0" presId="urn:microsoft.com/office/officeart/2008/layout/PictureStrips"/>
    <dgm:cxn modelId="{01B861E5-7BED-4AEA-9DFE-ACD4C1034464}" type="presParOf" srcId="{49669CBE-2129-4B13-B7CB-E9236EB0D9A3}" destId="{967C0762-1309-4893-9B69-DCAAADA836FE}" srcOrd="56" destOrd="0" presId="urn:microsoft.com/office/officeart/2008/layout/PictureStrips"/>
    <dgm:cxn modelId="{AEF38E34-713A-4FFC-AE61-B284EAEF1DC7}" type="presParOf" srcId="{967C0762-1309-4893-9B69-DCAAADA836FE}" destId="{D4A41852-0D50-4839-9898-8DFE30A71994}" srcOrd="0" destOrd="0" presId="urn:microsoft.com/office/officeart/2008/layout/PictureStrips"/>
    <dgm:cxn modelId="{CF29CEE7-6012-4122-9EEF-923B8D1B3C30}" type="presParOf" srcId="{967C0762-1309-4893-9B69-DCAAADA836FE}" destId="{65441EB7-9680-496D-B394-A9C342FDD6C0}" srcOrd="1" destOrd="0" presId="urn:microsoft.com/office/officeart/2008/layout/PictureStrips"/>
    <dgm:cxn modelId="{ED439254-5B11-4D01-B071-87FE7A960149}" type="presParOf" srcId="{49669CBE-2129-4B13-B7CB-E9236EB0D9A3}" destId="{2E4988B2-DA8C-40E6-8C91-E872EAC5BF12}" srcOrd="57" destOrd="0" presId="urn:microsoft.com/office/officeart/2008/layout/PictureStrips"/>
    <dgm:cxn modelId="{736D900C-05FD-4C8D-ABEA-6C79350FFFB3}" type="presParOf" srcId="{49669CBE-2129-4B13-B7CB-E9236EB0D9A3}" destId="{4A663C84-3880-4E2C-8E59-C8BA5DD8BB73}" srcOrd="58" destOrd="0" presId="urn:microsoft.com/office/officeart/2008/layout/PictureStrips"/>
    <dgm:cxn modelId="{32680724-26BF-487C-9C52-58F6ABB80F97}" type="presParOf" srcId="{4A663C84-3880-4E2C-8E59-C8BA5DD8BB73}" destId="{44EBD1B3-9E25-41EF-A22B-A042547D67DA}" srcOrd="0" destOrd="0" presId="urn:microsoft.com/office/officeart/2008/layout/PictureStrips"/>
    <dgm:cxn modelId="{FF293876-A2CC-43D0-8654-E0DB8841E3FE}" type="presParOf" srcId="{4A663C84-3880-4E2C-8E59-C8BA5DD8BB73}" destId="{43111EB9-E8FF-4FBB-8C3F-2F48FB23277C}" srcOrd="1" destOrd="0" presId="urn:microsoft.com/office/officeart/2008/layout/PictureStrips"/>
    <dgm:cxn modelId="{02F0557E-2409-4043-BC6C-2A0675FF36FA}" type="presParOf" srcId="{49669CBE-2129-4B13-B7CB-E9236EB0D9A3}" destId="{A647EA8D-8FB1-44D0-AF49-82888E545F0B}" srcOrd="59" destOrd="0" presId="urn:microsoft.com/office/officeart/2008/layout/PictureStrips"/>
    <dgm:cxn modelId="{83B1FFBD-BE6D-4F21-AF1C-FF17AFB778FA}" type="presParOf" srcId="{49669CBE-2129-4B13-B7CB-E9236EB0D9A3}" destId="{BFB7C93D-46F3-4EE3-891D-6648DAE9DE9B}" srcOrd="60" destOrd="0" presId="urn:microsoft.com/office/officeart/2008/layout/PictureStrips"/>
    <dgm:cxn modelId="{424D5947-D2A2-4826-AFB6-F2247C5FCD7A}" type="presParOf" srcId="{BFB7C93D-46F3-4EE3-891D-6648DAE9DE9B}" destId="{5145435C-B94F-4ADB-8D19-376C96D81E3E}" srcOrd="0" destOrd="0" presId="urn:microsoft.com/office/officeart/2008/layout/PictureStrips"/>
    <dgm:cxn modelId="{02AFFA3D-DDAD-4B0B-B7AE-A5FD5278E590}" type="presParOf" srcId="{BFB7C93D-46F3-4EE3-891D-6648DAE9DE9B}" destId="{31392ABF-17A8-4361-A52C-19F86E092E72}" srcOrd="1" destOrd="0" presId="urn:microsoft.com/office/officeart/2008/layout/PictureStrips"/>
    <dgm:cxn modelId="{583F81E0-C5C7-4337-A5C2-07F6B6FD8DE4}" type="presParOf" srcId="{49669CBE-2129-4B13-B7CB-E9236EB0D9A3}" destId="{E62C7FA2-DF9D-4CD8-B8EB-9107FF77517A}" srcOrd="61" destOrd="0" presId="urn:microsoft.com/office/officeart/2008/layout/PictureStrips"/>
    <dgm:cxn modelId="{6EF5404E-F5BF-4118-8617-922B80E0104F}" type="presParOf" srcId="{49669CBE-2129-4B13-B7CB-E9236EB0D9A3}" destId="{7D670209-A67A-42ED-BB59-3BFC30BB9728}" srcOrd="62" destOrd="0" presId="urn:microsoft.com/office/officeart/2008/layout/PictureStrips"/>
    <dgm:cxn modelId="{F6563E56-7251-457C-9073-8B7F1D5E29D4}" type="presParOf" srcId="{7D670209-A67A-42ED-BB59-3BFC30BB9728}" destId="{F19E6967-0BDE-49A4-8332-341AAA48472E}" srcOrd="0" destOrd="0" presId="urn:microsoft.com/office/officeart/2008/layout/PictureStrips"/>
    <dgm:cxn modelId="{6420E268-9E44-4EBD-9C6F-28D014E7EE69}" type="presParOf" srcId="{7D670209-A67A-42ED-BB59-3BFC30BB9728}" destId="{B5B0A844-0222-4303-9D1B-2DE485AB631C}" srcOrd="1" destOrd="0" presId="urn:microsoft.com/office/officeart/2008/layout/PictureStrips"/>
    <dgm:cxn modelId="{21DBBB86-CAB0-438B-9164-BBB75CD94F11}" type="presParOf" srcId="{49669CBE-2129-4B13-B7CB-E9236EB0D9A3}" destId="{F825D53B-036D-4912-9773-82DE2729ECAE}" srcOrd="63" destOrd="0" presId="urn:microsoft.com/office/officeart/2008/layout/PictureStrips"/>
    <dgm:cxn modelId="{63FD82A5-3A45-4E5C-B2A9-6C16E0CAB5D8}" type="presParOf" srcId="{49669CBE-2129-4B13-B7CB-E9236EB0D9A3}" destId="{FDE8DE6D-02AF-4A77-9922-825A341E53F9}" srcOrd="64" destOrd="0" presId="urn:microsoft.com/office/officeart/2008/layout/PictureStrips"/>
    <dgm:cxn modelId="{030871C2-3119-42C5-9BC3-AAB0C134BE17}" type="presParOf" srcId="{FDE8DE6D-02AF-4A77-9922-825A341E53F9}" destId="{D9DBEB7E-508F-44E3-B11A-C6D0D136E807}" srcOrd="0" destOrd="0" presId="urn:microsoft.com/office/officeart/2008/layout/PictureStrips"/>
    <dgm:cxn modelId="{99B44D65-ECA5-4834-8AFB-E02E89FA360A}" type="presParOf" srcId="{FDE8DE6D-02AF-4A77-9922-825A341E53F9}" destId="{704A1D5A-73DA-4E9F-A1E8-E215BD07F61F}" srcOrd="1" destOrd="0" presId="urn:microsoft.com/office/officeart/2008/layout/PictureStrips"/>
    <dgm:cxn modelId="{D3033B1D-7BA2-4842-B984-CDE71B0219FA}" type="presParOf" srcId="{49669CBE-2129-4B13-B7CB-E9236EB0D9A3}" destId="{2779F845-B241-46DF-89EA-E61F18DCB130}" srcOrd="65" destOrd="0" presId="urn:microsoft.com/office/officeart/2008/layout/PictureStrips"/>
    <dgm:cxn modelId="{A9A4FD29-20F2-40DF-B2A0-E18CF3342BE5}" type="presParOf" srcId="{49669CBE-2129-4B13-B7CB-E9236EB0D9A3}" destId="{DFD84384-0FB8-405E-9979-7782E98D8FD0}" srcOrd="66" destOrd="0" presId="urn:microsoft.com/office/officeart/2008/layout/PictureStrips"/>
    <dgm:cxn modelId="{3E983B3A-7A25-40A3-8DBE-B0F60AC0B6E8}" type="presParOf" srcId="{DFD84384-0FB8-405E-9979-7782E98D8FD0}" destId="{44F1C8C5-035B-498C-BBB2-A2E3F9406CC4}" srcOrd="0" destOrd="0" presId="urn:microsoft.com/office/officeart/2008/layout/PictureStrips"/>
    <dgm:cxn modelId="{8FE68660-7736-4296-A9EB-C82EAA73F88D}" type="presParOf" srcId="{DFD84384-0FB8-405E-9979-7782E98D8FD0}" destId="{7CC8A390-3A52-47BF-AC2C-42603A8FF8FC}" srcOrd="1" destOrd="0" presId="urn:microsoft.com/office/officeart/2008/layout/PictureStrips"/>
    <dgm:cxn modelId="{E6909B74-6BF5-4202-B4F0-AB4E0508F241}" type="presParOf" srcId="{49669CBE-2129-4B13-B7CB-E9236EB0D9A3}" destId="{937EA20E-D089-4279-9E01-8E93F27B2FA3}" srcOrd="67" destOrd="0" presId="urn:microsoft.com/office/officeart/2008/layout/PictureStrips"/>
    <dgm:cxn modelId="{A490C291-4249-4764-BEB6-85C260D25EA7}" type="presParOf" srcId="{49669CBE-2129-4B13-B7CB-E9236EB0D9A3}" destId="{08587ED0-4DCA-4EE6-A5CF-2F818C96D2D3}" srcOrd="68" destOrd="0" presId="urn:microsoft.com/office/officeart/2008/layout/PictureStrips"/>
    <dgm:cxn modelId="{A219EF8D-7200-46D0-8CB7-9455B02F5B01}" type="presParOf" srcId="{08587ED0-4DCA-4EE6-A5CF-2F818C96D2D3}" destId="{ADE9089B-8CAA-423A-93AD-FD5386023374}" srcOrd="0" destOrd="0" presId="urn:microsoft.com/office/officeart/2008/layout/PictureStrips"/>
    <dgm:cxn modelId="{F2BDC65C-2091-462B-A779-54F0FFD3A029}" type="presParOf" srcId="{08587ED0-4DCA-4EE6-A5CF-2F818C96D2D3}" destId="{69D1DE9F-B736-44B1-B45B-36D2AA2AFB71}" srcOrd="1" destOrd="0" presId="urn:microsoft.com/office/officeart/2008/layout/PictureStrips"/>
    <dgm:cxn modelId="{0B880C2E-4F75-4743-A678-BBF17367126F}" type="presParOf" srcId="{49669CBE-2129-4B13-B7CB-E9236EB0D9A3}" destId="{CD65AAF7-564F-405D-BE98-9B5BE6BEF248}" srcOrd="69" destOrd="0" presId="urn:microsoft.com/office/officeart/2008/layout/PictureStrips"/>
    <dgm:cxn modelId="{AD1E407D-B527-4475-B2DC-5C2DD60FA3A3}" type="presParOf" srcId="{49669CBE-2129-4B13-B7CB-E9236EB0D9A3}" destId="{BE2FA760-430D-4FC9-83C8-371D35B6AC5D}" srcOrd="70" destOrd="0" presId="urn:microsoft.com/office/officeart/2008/layout/PictureStrips"/>
    <dgm:cxn modelId="{C469A8A8-80A3-469F-A732-7315AE1453FA}" type="presParOf" srcId="{BE2FA760-430D-4FC9-83C8-371D35B6AC5D}" destId="{0D2ACFDD-29DC-455E-9690-105764812DC3}" srcOrd="0" destOrd="0" presId="urn:microsoft.com/office/officeart/2008/layout/PictureStrips"/>
    <dgm:cxn modelId="{AF351A86-D494-4141-9634-3037E6C5E699}" type="presParOf" srcId="{BE2FA760-430D-4FC9-83C8-371D35B6AC5D}" destId="{C1C43D3E-8A51-475D-A550-6089A70DD4B6}" srcOrd="1" destOrd="0" presId="urn:microsoft.com/office/officeart/2008/layout/PictureStrips"/>
    <dgm:cxn modelId="{61E7FCFA-9A88-434A-88BD-2837393E4B9C}" type="presParOf" srcId="{49669CBE-2129-4B13-B7CB-E9236EB0D9A3}" destId="{70E235FC-D626-4B35-B2EA-47A0DD361823}" srcOrd="71" destOrd="0" presId="urn:microsoft.com/office/officeart/2008/layout/PictureStrips"/>
    <dgm:cxn modelId="{04BE0CAF-783E-46B5-935D-42B37DC4681B}" type="presParOf" srcId="{49669CBE-2129-4B13-B7CB-E9236EB0D9A3}" destId="{3512EB21-4307-4F97-A903-499E655F7116}" srcOrd="72" destOrd="0" presId="urn:microsoft.com/office/officeart/2008/layout/PictureStrips"/>
    <dgm:cxn modelId="{57765F2D-D832-482D-805E-F4C56BCFEF79}" type="presParOf" srcId="{3512EB21-4307-4F97-A903-499E655F7116}" destId="{47B6B758-3C56-4EDA-9D56-73C8D6B89FEE}" srcOrd="0" destOrd="0" presId="urn:microsoft.com/office/officeart/2008/layout/PictureStrips"/>
    <dgm:cxn modelId="{90EE8E36-5D0A-496A-8515-8F9D093B6CE5}" type="presParOf" srcId="{3512EB21-4307-4F97-A903-499E655F7116}" destId="{8A4CC9FD-5595-4A89-BF11-3FB07E31C530}" srcOrd="1" destOrd="0" presId="urn:microsoft.com/office/officeart/2008/layout/PictureStrips"/>
    <dgm:cxn modelId="{4A966EF7-5C7E-4782-9BAF-BED862F3B5E4}" type="presParOf" srcId="{49669CBE-2129-4B13-B7CB-E9236EB0D9A3}" destId="{CE21DF17-D1C2-47B2-9C5C-F9BAE6EEE807}" srcOrd="73" destOrd="0" presId="urn:microsoft.com/office/officeart/2008/layout/PictureStrips"/>
    <dgm:cxn modelId="{8D52CEF9-7374-4507-AA9B-A8E1401BC43E}" type="presParOf" srcId="{49669CBE-2129-4B13-B7CB-E9236EB0D9A3}" destId="{16879950-D001-4E3F-845F-EDE8F7B2FF40}" srcOrd="74" destOrd="0" presId="urn:microsoft.com/office/officeart/2008/layout/PictureStrips"/>
    <dgm:cxn modelId="{4E01D8F7-5723-4455-9DB7-591AEB0255A0}" type="presParOf" srcId="{16879950-D001-4E3F-845F-EDE8F7B2FF40}" destId="{DE689E3D-2FC4-4604-94AE-5F0151672148}" srcOrd="0" destOrd="0" presId="urn:microsoft.com/office/officeart/2008/layout/PictureStrips"/>
    <dgm:cxn modelId="{0B4871A6-C230-4EB5-92F9-4A6812FBF3E8}" type="presParOf" srcId="{16879950-D001-4E3F-845F-EDE8F7B2FF40}" destId="{B33F8756-25FD-4A3B-98E5-598C8408A11B}" srcOrd="1" destOrd="0" presId="urn:microsoft.com/office/officeart/2008/layout/PictureStrips"/>
    <dgm:cxn modelId="{496C63EB-F25B-4597-B6E6-36D6DDEF30E4}" type="presParOf" srcId="{49669CBE-2129-4B13-B7CB-E9236EB0D9A3}" destId="{145F10A8-4284-4442-A6E8-6B9C2AEFA975}" srcOrd="75" destOrd="0" presId="urn:microsoft.com/office/officeart/2008/layout/PictureStrips"/>
    <dgm:cxn modelId="{2251378F-8EDB-4F1B-8386-595C104FD2CE}" type="presParOf" srcId="{49669CBE-2129-4B13-B7CB-E9236EB0D9A3}" destId="{9D9D08CB-41FE-480C-932A-E56A0EDB553C}" srcOrd="76" destOrd="0" presId="urn:microsoft.com/office/officeart/2008/layout/PictureStrips"/>
    <dgm:cxn modelId="{DE46A2B6-158F-48DA-AB1E-F5F88FF5E0BA}" type="presParOf" srcId="{9D9D08CB-41FE-480C-932A-E56A0EDB553C}" destId="{7AA856D0-08EF-4848-B9C1-B7DDFB4D60FA}" srcOrd="0" destOrd="0" presId="urn:microsoft.com/office/officeart/2008/layout/PictureStrips"/>
    <dgm:cxn modelId="{A33F95AC-505D-47A8-A8FD-D82642CAC854}" type="presParOf" srcId="{9D9D08CB-41FE-480C-932A-E56A0EDB553C}" destId="{A59BDEB0-2F13-44CA-B99F-8B575BF41F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783CA8-447E-4D88-AC20-2172E38F428E}">
      <dsp:nvSpPr>
        <dsp:cNvPr id="0" name=""/>
        <dsp:cNvSpPr/>
      </dsp:nvSpPr>
      <dsp:spPr>
        <a:xfrm>
          <a:off x="1968" y="57349"/>
          <a:ext cx="2315691" cy="926276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Объекты интеллектуальной собственности</a:t>
          </a:r>
          <a:endParaRPr lang="ru-RU" sz="1600" kern="1200" dirty="0"/>
        </a:p>
      </dsp:txBody>
      <dsp:txXfrm>
        <a:off x="1968" y="57349"/>
        <a:ext cx="2315691" cy="926276"/>
      </dsp:txXfrm>
    </dsp:sp>
    <dsp:sp modelId="{A2AE65FD-D5C7-4DA3-8103-2B97161AF736}">
      <dsp:nvSpPr>
        <dsp:cNvPr id="0" name=""/>
        <dsp:cNvSpPr/>
      </dsp:nvSpPr>
      <dsp:spPr>
        <a:xfrm>
          <a:off x="1968" y="983625"/>
          <a:ext cx="2315691" cy="3746924"/>
        </a:xfrm>
        <a:prstGeom prst="rect">
          <a:avLst/>
        </a:prstGeom>
        <a:noFill/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Изобретения, полезные модели, промышленные образцы, товарные знаки</a:t>
          </a:r>
          <a:endParaRPr lang="ru-RU" sz="1400" kern="1200" dirty="0"/>
        </a:p>
      </dsp:txBody>
      <dsp:txXfrm>
        <a:off x="1968" y="983625"/>
        <a:ext cx="2315691" cy="3746924"/>
      </dsp:txXfrm>
    </dsp:sp>
    <dsp:sp modelId="{C92E839B-439B-4590-8D0E-F9A263A1F8E0}">
      <dsp:nvSpPr>
        <dsp:cNvPr id="0" name=""/>
        <dsp:cNvSpPr/>
      </dsp:nvSpPr>
      <dsp:spPr>
        <a:xfrm>
          <a:off x="2641856" y="57349"/>
          <a:ext cx="2591999" cy="926276"/>
        </a:xfrm>
        <a:prstGeom prst="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Регистрация на внешних рынках объектов</a:t>
          </a:r>
          <a:endParaRPr lang="ru-RU" sz="1600" kern="1200" dirty="0"/>
        </a:p>
      </dsp:txBody>
      <dsp:txXfrm>
        <a:off x="2641856" y="57349"/>
        <a:ext cx="2591999" cy="926276"/>
      </dsp:txXfrm>
    </dsp:sp>
    <dsp:sp modelId="{FF7E0C5D-ACF3-4384-BD70-CC5A1B992CBE}">
      <dsp:nvSpPr>
        <dsp:cNvPr id="0" name=""/>
        <dsp:cNvSpPr/>
      </dsp:nvSpPr>
      <dsp:spPr>
        <a:xfrm>
          <a:off x="2646313" y="983625"/>
          <a:ext cx="2583084" cy="3746924"/>
        </a:xfrm>
        <a:prstGeom prst="rect">
          <a:avLst/>
        </a:pr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Получение охранных документов (патентов, свидетельств) на объекты ИС в зарубежных странах на основании: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Договора о патентной кооперации </a:t>
          </a:r>
          <a:r>
            <a:rPr lang="ru-RU" sz="1200" kern="1200" dirty="0" smtClean="0"/>
            <a:t>от 19.06.1970</a:t>
          </a:r>
          <a:r>
            <a:rPr lang="ru-RU" sz="1400" kern="1200" dirty="0" smtClean="0"/>
            <a:t>,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Парижской конвенции об охране промышленной собственности </a:t>
          </a:r>
          <a:r>
            <a:rPr lang="ru-RU" sz="1200" kern="1200" dirty="0" smtClean="0"/>
            <a:t>от 20.03.1883,</a:t>
          </a:r>
          <a:endParaRPr lang="ru-RU" sz="12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Мадридского соглашения о международной регистрации знаков </a:t>
          </a:r>
          <a:r>
            <a:rPr lang="ru-RU" sz="1200" kern="1200" dirty="0" smtClean="0"/>
            <a:t>от 14.04.1891,</a:t>
          </a:r>
          <a:endParaRPr lang="ru-RU" sz="12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Протокола к Мадридскому соглашению </a:t>
          </a:r>
          <a:r>
            <a:rPr lang="ru-RU" sz="1200" kern="1200" dirty="0" smtClean="0"/>
            <a:t>от 27.06.1989</a:t>
          </a:r>
          <a:endParaRPr lang="ru-RU" sz="1200" kern="1200" dirty="0"/>
        </a:p>
      </dsp:txBody>
      <dsp:txXfrm>
        <a:off x="2646313" y="983625"/>
        <a:ext cx="2583084" cy="3746924"/>
      </dsp:txXfrm>
    </dsp:sp>
    <dsp:sp modelId="{2D23A26D-75C5-4FF5-8825-44B07D5FA1E4}">
      <dsp:nvSpPr>
        <dsp:cNvPr id="0" name=""/>
        <dsp:cNvSpPr/>
      </dsp:nvSpPr>
      <dsp:spPr>
        <a:xfrm>
          <a:off x="5558052" y="57349"/>
          <a:ext cx="2315691" cy="926276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Международные патентные заявки</a:t>
          </a:r>
          <a:endParaRPr lang="ru-RU" sz="1600" kern="1200" dirty="0"/>
        </a:p>
      </dsp:txBody>
      <dsp:txXfrm>
        <a:off x="5558052" y="57349"/>
        <a:ext cx="2315691" cy="926276"/>
      </dsp:txXfrm>
    </dsp:sp>
    <dsp:sp modelId="{39903DEC-FDBC-4937-9BA2-870BE07DF674}">
      <dsp:nvSpPr>
        <dsp:cNvPr id="0" name=""/>
        <dsp:cNvSpPr/>
      </dsp:nvSpPr>
      <dsp:spPr>
        <a:xfrm>
          <a:off x="5558052" y="983625"/>
          <a:ext cx="2315691" cy="3746924"/>
        </a:xfrm>
        <a:prstGeom prst="rect">
          <a:avLst/>
        </a:prstGeom>
        <a:noFill/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Заявки, оформленные и поданные в соответствии с: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Договором о патентной кооперации от 19.06.1970,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Инструкцией к Договору о патентной кооперации от 19.06.1970,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Административной инструкцией к Договору о патентной кооперации от 16.09.2012</a:t>
          </a:r>
          <a:endParaRPr lang="ru-RU" sz="1400" kern="1200" dirty="0"/>
        </a:p>
      </dsp:txBody>
      <dsp:txXfrm>
        <a:off x="5558052" y="983625"/>
        <a:ext cx="2315691" cy="3746924"/>
      </dsp:txXfrm>
    </dsp:sp>
    <dsp:sp modelId="{823222FD-3388-4145-86F9-87AD1D4504A2}">
      <dsp:nvSpPr>
        <dsp:cNvPr id="0" name=""/>
        <dsp:cNvSpPr/>
      </dsp:nvSpPr>
      <dsp:spPr>
        <a:xfrm>
          <a:off x="8197940" y="57349"/>
          <a:ext cx="2315691" cy="926276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Затраты</a:t>
          </a:r>
          <a:endParaRPr lang="ru-RU" sz="1600" kern="1200" dirty="0"/>
        </a:p>
      </dsp:txBody>
      <dsp:txXfrm>
        <a:off x="8197940" y="57349"/>
        <a:ext cx="2315691" cy="926276"/>
      </dsp:txXfrm>
    </dsp:sp>
    <dsp:sp modelId="{2D66961D-0E2F-4CCB-87BF-1DA398352650}">
      <dsp:nvSpPr>
        <dsp:cNvPr id="0" name=""/>
        <dsp:cNvSpPr/>
      </dsp:nvSpPr>
      <dsp:spPr>
        <a:xfrm>
          <a:off x="8197940" y="983625"/>
          <a:ext cx="2315691" cy="3746924"/>
        </a:xfrm>
        <a:prstGeom prst="rect">
          <a:avLst/>
        </a:prstGeom>
        <a:noFill/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Затраты, связанные с регистрацией на внешних рынках объектов интеллектуальной собственности, принадлежащих российским производителям, и понесенные непосредственно ими в 2017 году</a:t>
          </a:r>
          <a:endParaRPr lang="ru-RU" sz="1400" kern="1200" dirty="0"/>
        </a:p>
      </dsp:txBody>
      <dsp:txXfrm>
        <a:off x="8197940" y="983625"/>
        <a:ext cx="2315691" cy="3746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2C1624-0111-4200-AF9A-3E3EC9B2F94A}">
      <dsp:nvSpPr>
        <dsp:cNvPr id="0" name=""/>
        <dsp:cNvSpPr/>
      </dsp:nvSpPr>
      <dsp:spPr>
        <a:xfrm>
          <a:off x="1283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Международная заявка РСТ</a:t>
          </a:r>
          <a:endParaRPr lang="ru-RU" sz="1600" b="1" kern="1200" dirty="0"/>
        </a:p>
      </dsp:txBody>
      <dsp:txXfrm>
        <a:off x="1283" y="0"/>
        <a:ext cx="3337470" cy="1436370"/>
      </dsp:txXfrm>
    </dsp:sp>
    <dsp:sp modelId="{1892DEDD-273F-4A98-874D-A7F9BC416B49}">
      <dsp:nvSpPr>
        <dsp:cNvPr id="0" name=""/>
        <dsp:cNvSpPr/>
      </dsp:nvSpPr>
      <dsp:spPr>
        <a:xfrm>
          <a:off x="335030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377312" y="1480054"/>
        <a:ext cx="2585412" cy="1359053"/>
      </dsp:txXfrm>
    </dsp:sp>
    <dsp:sp modelId="{F0797F96-9127-4599-AE40-C99269CEA98C}">
      <dsp:nvSpPr>
        <dsp:cNvPr id="0" name=""/>
        <dsp:cNvSpPr/>
      </dsp:nvSpPr>
      <dsp:spPr>
        <a:xfrm>
          <a:off x="335030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оплату пошлин, связанных с подачей и рассмотрением международных патентных заявок</a:t>
          </a:r>
          <a:endParaRPr lang="ru-RU" sz="1400" kern="1200" dirty="0"/>
        </a:p>
      </dsp:txBody>
      <dsp:txXfrm>
        <a:off x="377312" y="3145766"/>
        <a:ext cx="2585412" cy="1359053"/>
      </dsp:txXfrm>
    </dsp:sp>
    <dsp:sp modelId="{1A7BB7C7-186D-428A-85DB-23B5BBE7DF88}">
      <dsp:nvSpPr>
        <dsp:cNvPr id="0" name=""/>
        <dsp:cNvSpPr/>
      </dsp:nvSpPr>
      <dsp:spPr>
        <a:xfrm>
          <a:off x="3589064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Заявка в зарубежное национальное/ региональное патентное ведомство (изобретение, полезная модель, промышленный образец)</a:t>
          </a:r>
          <a:endParaRPr lang="ru-RU" sz="1600" b="1" kern="1200" dirty="0"/>
        </a:p>
      </dsp:txBody>
      <dsp:txXfrm>
        <a:off x="3589064" y="0"/>
        <a:ext cx="3337470" cy="1436370"/>
      </dsp:txXfrm>
    </dsp:sp>
    <dsp:sp modelId="{ED171942-A0A8-4000-8F8F-63DC9C753E76}">
      <dsp:nvSpPr>
        <dsp:cNvPr id="0" name=""/>
        <dsp:cNvSpPr/>
      </dsp:nvSpPr>
      <dsp:spPr>
        <a:xfrm>
          <a:off x="3922811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3965093" y="1480054"/>
        <a:ext cx="2585412" cy="1359053"/>
      </dsp:txXfrm>
    </dsp:sp>
    <dsp:sp modelId="{F3E8B93D-16A5-49F4-8BFA-730834BD7F3F}">
      <dsp:nvSpPr>
        <dsp:cNvPr id="0" name=""/>
        <dsp:cNvSpPr/>
      </dsp:nvSpPr>
      <dsp:spPr>
        <a:xfrm>
          <a:off x="3922811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оплату пошлин, связанных с рассмотрением заявок, выдачей патентов и поддержанием их в силе в течение первых трех лет;</a:t>
          </a:r>
          <a:endParaRPr lang="ru-RU" sz="1400" kern="1200" dirty="0"/>
        </a:p>
      </dsp:txBody>
      <dsp:txXfrm>
        <a:off x="3965093" y="3145766"/>
        <a:ext cx="2585412" cy="1359053"/>
      </dsp:txXfrm>
    </dsp:sp>
    <dsp:sp modelId="{246EE711-A320-4782-A8BB-5876C73D5B2A}">
      <dsp:nvSpPr>
        <dsp:cNvPr id="0" name=""/>
        <dsp:cNvSpPr/>
      </dsp:nvSpPr>
      <dsp:spPr>
        <a:xfrm>
          <a:off x="7176845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Заявка на международную регистрацию товарного знака </a:t>
          </a:r>
          <a:endParaRPr lang="ru-RU" sz="1600" b="1" kern="1200" dirty="0"/>
        </a:p>
      </dsp:txBody>
      <dsp:txXfrm>
        <a:off x="7176845" y="0"/>
        <a:ext cx="3337470" cy="1436370"/>
      </dsp:txXfrm>
    </dsp:sp>
    <dsp:sp modelId="{C25DA3BA-E75E-412E-8F4B-FDE6E9731AFF}">
      <dsp:nvSpPr>
        <dsp:cNvPr id="0" name=""/>
        <dsp:cNvSpPr/>
      </dsp:nvSpPr>
      <dsp:spPr>
        <a:xfrm>
          <a:off x="7510592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7552874" y="1480054"/>
        <a:ext cx="2585412" cy="1359053"/>
      </dsp:txXfrm>
    </dsp:sp>
    <dsp:sp modelId="{411B9E4E-B7B9-4A1C-B671-A1019B5B6C85}">
      <dsp:nvSpPr>
        <dsp:cNvPr id="0" name=""/>
        <dsp:cNvSpPr/>
      </dsp:nvSpPr>
      <dsp:spPr>
        <a:xfrm>
          <a:off x="7510592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оплату пошлин, подлежащих уплате для получения международной регистрации товарного знака.</a:t>
          </a:r>
          <a:endParaRPr lang="ru-RU" sz="1400" kern="1200" dirty="0"/>
        </a:p>
      </dsp:txBody>
      <dsp:txXfrm>
        <a:off x="7552874" y="3145766"/>
        <a:ext cx="2585412" cy="13590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2C1624-0111-4200-AF9A-3E3EC9B2F94A}">
      <dsp:nvSpPr>
        <dsp:cNvPr id="0" name=""/>
        <dsp:cNvSpPr/>
      </dsp:nvSpPr>
      <dsp:spPr>
        <a:xfrm>
          <a:off x="1283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Международная заявка РСТ</a:t>
          </a:r>
          <a:endParaRPr lang="ru-RU" sz="1600" b="1" kern="1200" dirty="0"/>
        </a:p>
      </dsp:txBody>
      <dsp:txXfrm>
        <a:off x="1283" y="0"/>
        <a:ext cx="3337470" cy="1436370"/>
      </dsp:txXfrm>
    </dsp:sp>
    <dsp:sp modelId="{1892DEDD-273F-4A98-874D-A7F9BC416B49}">
      <dsp:nvSpPr>
        <dsp:cNvPr id="0" name=""/>
        <dsp:cNvSpPr/>
      </dsp:nvSpPr>
      <dsp:spPr>
        <a:xfrm>
          <a:off x="335030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377312" y="1480054"/>
        <a:ext cx="2585412" cy="1359053"/>
      </dsp:txXfrm>
    </dsp:sp>
    <dsp:sp modelId="{F0797F96-9127-4599-AE40-C99269CEA98C}">
      <dsp:nvSpPr>
        <dsp:cNvPr id="0" name=""/>
        <dsp:cNvSpPr/>
      </dsp:nvSpPr>
      <dsp:spPr>
        <a:xfrm>
          <a:off x="335030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70% (макс. 50т.р.)</a:t>
          </a:r>
          <a:endParaRPr lang="ru-RU" sz="1400" kern="1200" dirty="0"/>
        </a:p>
      </dsp:txBody>
      <dsp:txXfrm>
        <a:off x="377312" y="3145766"/>
        <a:ext cx="2585412" cy="1359053"/>
      </dsp:txXfrm>
    </dsp:sp>
    <dsp:sp modelId="{1A7BB7C7-186D-428A-85DB-23B5BBE7DF88}">
      <dsp:nvSpPr>
        <dsp:cNvPr id="0" name=""/>
        <dsp:cNvSpPr/>
      </dsp:nvSpPr>
      <dsp:spPr>
        <a:xfrm>
          <a:off x="3589064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Заявка в зарубежное национальное/ региональное патентное ведомство (изобретение, полезная модель, промышленный образец)</a:t>
          </a:r>
          <a:endParaRPr lang="ru-RU" sz="1600" b="1" kern="1200" dirty="0"/>
        </a:p>
      </dsp:txBody>
      <dsp:txXfrm>
        <a:off x="3589064" y="0"/>
        <a:ext cx="3337470" cy="1436370"/>
      </dsp:txXfrm>
    </dsp:sp>
    <dsp:sp modelId="{ED171942-A0A8-4000-8F8F-63DC9C753E76}">
      <dsp:nvSpPr>
        <dsp:cNvPr id="0" name=""/>
        <dsp:cNvSpPr/>
      </dsp:nvSpPr>
      <dsp:spPr>
        <a:xfrm>
          <a:off x="3922811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3965093" y="1480054"/>
        <a:ext cx="2585412" cy="1359053"/>
      </dsp:txXfrm>
    </dsp:sp>
    <dsp:sp modelId="{F3E8B93D-16A5-49F4-8BFA-730834BD7F3F}">
      <dsp:nvSpPr>
        <dsp:cNvPr id="0" name=""/>
        <dsp:cNvSpPr/>
      </dsp:nvSpPr>
      <dsp:spPr>
        <a:xfrm>
          <a:off x="3922811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США 	- 325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ЕС 	- 525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Япония - 260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КНР	- 200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Корея 	- 200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Др. страны - 160 </a:t>
          </a:r>
          <a:r>
            <a:rPr lang="ru-RU" sz="1400" kern="1200" dirty="0" err="1" smtClean="0"/>
            <a:t>т.р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3965093" y="3145766"/>
        <a:ext cx="2585412" cy="1359053"/>
      </dsp:txXfrm>
    </dsp:sp>
    <dsp:sp modelId="{246EE711-A320-4782-A8BB-5876C73D5B2A}">
      <dsp:nvSpPr>
        <dsp:cNvPr id="0" name=""/>
        <dsp:cNvSpPr/>
      </dsp:nvSpPr>
      <dsp:spPr>
        <a:xfrm>
          <a:off x="7176845" y="0"/>
          <a:ext cx="3337470" cy="4787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Заявка на международную регистрацию товарного знака </a:t>
          </a:r>
          <a:endParaRPr lang="ru-RU" sz="1600" b="1" kern="1200" dirty="0"/>
        </a:p>
      </dsp:txBody>
      <dsp:txXfrm>
        <a:off x="7176845" y="0"/>
        <a:ext cx="3337470" cy="1436370"/>
      </dsp:txXfrm>
    </dsp:sp>
    <dsp:sp modelId="{C25DA3BA-E75E-412E-8F4B-FDE6E9731AFF}">
      <dsp:nvSpPr>
        <dsp:cNvPr id="0" name=""/>
        <dsp:cNvSpPr/>
      </dsp:nvSpPr>
      <dsp:spPr>
        <a:xfrm>
          <a:off x="7510592" y="1437772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подготовку, подачу и делопроизводство</a:t>
          </a:r>
          <a:endParaRPr lang="ru-RU" sz="1400" kern="1200" dirty="0"/>
        </a:p>
      </dsp:txBody>
      <dsp:txXfrm>
        <a:off x="7552874" y="1480054"/>
        <a:ext cx="2585412" cy="1359053"/>
      </dsp:txXfrm>
    </dsp:sp>
    <dsp:sp modelId="{411B9E4E-B7B9-4A1C-B671-A1019B5B6C85}">
      <dsp:nvSpPr>
        <dsp:cNvPr id="0" name=""/>
        <dsp:cNvSpPr/>
      </dsp:nvSpPr>
      <dsp:spPr>
        <a:xfrm>
          <a:off x="7510592" y="3103484"/>
          <a:ext cx="2669976" cy="14436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70% (макс. 50т.р.)</a:t>
          </a:r>
          <a:endParaRPr lang="ru-RU" sz="1400" kern="1200" dirty="0"/>
        </a:p>
      </dsp:txBody>
      <dsp:txXfrm>
        <a:off x="7552874" y="3145766"/>
        <a:ext cx="2585412" cy="13590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A2E11B-2316-4EAC-A58B-4CCF200B0302}">
      <dsp:nvSpPr>
        <dsp:cNvPr id="0" name=""/>
        <dsp:cNvSpPr/>
      </dsp:nvSpPr>
      <dsp:spPr>
        <a:xfrm rot="16200000">
          <a:off x="288096" y="-288096"/>
          <a:ext cx="2002700" cy="2578893"/>
        </a:xfrm>
        <a:prstGeom prst="round1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является юридическим лицом, зарегистрированным на территории РФ</a:t>
          </a:r>
          <a:endParaRPr lang="ru-RU" sz="1400" kern="1200" dirty="0"/>
        </a:p>
      </dsp:txBody>
      <dsp:txXfrm rot="5400000">
        <a:off x="0" y="0"/>
        <a:ext cx="2578893" cy="1502025"/>
      </dsp:txXfrm>
    </dsp:sp>
    <dsp:sp modelId="{1CB1625B-698A-4876-BC3D-82BA80F4F4B9}">
      <dsp:nvSpPr>
        <dsp:cNvPr id="0" name=""/>
        <dsp:cNvSpPr/>
      </dsp:nvSpPr>
      <dsp:spPr>
        <a:xfrm>
          <a:off x="2578893" y="0"/>
          <a:ext cx="2578893" cy="2002700"/>
        </a:xfrm>
        <a:prstGeom prst="round1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является юридическим лицом, в котором доля участия иностранных юридических лиц в совокупности превышает 50 процентов</a:t>
          </a:r>
          <a:endParaRPr lang="ru-RU" sz="1400" kern="1200" dirty="0"/>
        </a:p>
      </dsp:txBody>
      <dsp:txXfrm>
        <a:off x="2578893" y="0"/>
        <a:ext cx="2578893" cy="1502025"/>
      </dsp:txXfrm>
    </dsp:sp>
    <dsp:sp modelId="{9F29D9FB-A7F2-4915-B487-5B317782662C}">
      <dsp:nvSpPr>
        <dsp:cNvPr id="0" name=""/>
        <dsp:cNvSpPr/>
      </dsp:nvSpPr>
      <dsp:spPr>
        <a:xfrm rot="10800000">
          <a:off x="0" y="2002700"/>
          <a:ext cx="2578893" cy="2002700"/>
        </a:xfrm>
        <a:prstGeom prst="round1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отсутствует задолженность по налогам, сборам и иным обязательным платежам в бюджеты</a:t>
          </a:r>
          <a:endParaRPr lang="ru-RU" sz="1400" kern="1200" dirty="0"/>
        </a:p>
      </dsp:txBody>
      <dsp:txXfrm rot="10800000">
        <a:off x="0" y="2503374"/>
        <a:ext cx="2578893" cy="1502025"/>
      </dsp:txXfrm>
    </dsp:sp>
    <dsp:sp modelId="{B7E7C69F-27AA-42A4-99B5-863D0858537E}">
      <dsp:nvSpPr>
        <dsp:cNvPr id="0" name=""/>
        <dsp:cNvSpPr/>
      </dsp:nvSpPr>
      <dsp:spPr>
        <a:xfrm rot="5400000">
          <a:off x="2866990" y="1714603"/>
          <a:ext cx="2002700" cy="2578893"/>
        </a:xfrm>
        <a:prstGeom prst="round1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организация не является получателем иных субсидий на компенсацию ИС</a:t>
          </a:r>
          <a:endParaRPr lang="ru-RU" sz="1400" kern="1200" dirty="0"/>
        </a:p>
      </dsp:txBody>
      <dsp:txXfrm rot="-5400000">
        <a:off x="2578893" y="2503374"/>
        <a:ext cx="2578893" cy="1502025"/>
      </dsp:txXfrm>
    </dsp:sp>
    <dsp:sp modelId="{C3F8ECBE-A4F6-4EE5-8077-DCCFE5A38066}">
      <dsp:nvSpPr>
        <dsp:cNvPr id="0" name=""/>
        <dsp:cNvSpPr/>
      </dsp:nvSpPr>
      <dsp:spPr>
        <a:xfrm>
          <a:off x="1805225" y="1502024"/>
          <a:ext cx="1547336" cy="100135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854107" y="1550906"/>
        <a:ext cx="1449572" cy="903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4D998-F77F-45DA-8B87-A8D13D96D758}">
      <dsp:nvSpPr>
        <dsp:cNvPr id="0" name=""/>
        <dsp:cNvSpPr/>
      </dsp:nvSpPr>
      <dsp:spPr>
        <a:xfrm>
          <a:off x="1541144" y="119212"/>
          <a:ext cx="2466457" cy="2466457"/>
        </a:xfrm>
        <a:prstGeom prst="ellipse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является заявителем по заявкам на объекты интеллектуальной собственности, поданным в Роспатент или Евразийское патентное ведомство</a:t>
          </a:r>
          <a:endParaRPr lang="ru-RU" sz="1200" kern="1200" dirty="0"/>
        </a:p>
      </dsp:txBody>
      <dsp:txXfrm>
        <a:off x="1870005" y="550842"/>
        <a:ext cx="1808735" cy="1109905"/>
      </dsp:txXfrm>
    </dsp:sp>
    <dsp:sp modelId="{624283B4-9DAD-4FC5-8E05-E4686223076C}">
      <dsp:nvSpPr>
        <dsp:cNvPr id="0" name=""/>
        <dsp:cNvSpPr/>
      </dsp:nvSpPr>
      <dsp:spPr>
        <a:xfrm>
          <a:off x="2431124" y="1660748"/>
          <a:ext cx="2466457" cy="2466457"/>
        </a:xfrm>
        <a:prstGeom prst="ellips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является заявителем по международным патентным заявкам или заявкам, поданным в Роспатент на объекты ИС</a:t>
          </a:r>
          <a:endParaRPr lang="ru-RU" sz="1200" kern="1200" dirty="0"/>
        </a:p>
      </dsp:txBody>
      <dsp:txXfrm>
        <a:off x="3185449" y="2297916"/>
        <a:ext cx="1479874" cy="1356551"/>
      </dsp:txXfrm>
    </dsp:sp>
    <dsp:sp modelId="{5EDDEBAD-4A08-4C45-9571-F63BE874F0FA}">
      <dsp:nvSpPr>
        <dsp:cNvPr id="0" name=""/>
        <dsp:cNvSpPr/>
      </dsp:nvSpPr>
      <dsp:spPr>
        <a:xfrm>
          <a:off x="651163" y="1660748"/>
          <a:ext cx="2466457" cy="2466457"/>
        </a:xfrm>
        <a:prstGeom prst="ellipse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имеет свидетельство на товарный знак, зарегистрированный в Государственном реестре товарных знаков, или поданную заявку на государственную регистрацию товарного знака</a:t>
          </a:r>
          <a:endParaRPr lang="ru-RU" sz="1200" kern="1200" dirty="0"/>
        </a:p>
      </dsp:txBody>
      <dsp:txXfrm>
        <a:off x="883422" y="2297916"/>
        <a:ext cx="1479874" cy="13565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AAF609-7462-483F-8952-996BE58D0C9E}">
      <dsp:nvSpPr>
        <dsp:cNvPr id="0" name=""/>
        <dsp:cNvSpPr/>
      </dsp:nvSpPr>
      <dsp:spPr>
        <a:xfrm>
          <a:off x="722685" y="758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заявление о заключении договора</a:t>
          </a:r>
          <a:endParaRPr lang="ru-RU" sz="1100" kern="1200" dirty="0"/>
        </a:p>
      </dsp:txBody>
      <dsp:txXfrm>
        <a:off x="722685" y="758"/>
        <a:ext cx="1768299" cy="1060979"/>
      </dsp:txXfrm>
    </dsp:sp>
    <dsp:sp modelId="{E6F6BAE0-5DD3-4FE8-A74D-8A835F4DABC9}">
      <dsp:nvSpPr>
        <dsp:cNvPr id="0" name=""/>
        <dsp:cNvSpPr/>
      </dsp:nvSpPr>
      <dsp:spPr>
        <a:xfrm>
          <a:off x="2667814" y="758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выписка из ЕГРЮЛ</a:t>
          </a:r>
          <a:endParaRPr lang="ru-RU" sz="1100" kern="1200" dirty="0"/>
        </a:p>
      </dsp:txBody>
      <dsp:txXfrm>
        <a:off x="2667814" y="758"/>
        <a:ext cx="1768299" cy="1060979"/>
      </dsp:txXfrm>
    </dsp:sp>
    <dsp:sp modelId="{51520269-B396-4575-B17F-36CA416C2978}">
      <dsp:nvSpPr>
        <dsp:cNvPr id="0" name=""/>
        <dsp:cNvSpPr/>
      </dsp:nvSpPr>
      <dsp:spPr>
        <a:xfrm>
          <a:off x="722685" y="1238568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справка налогового органа, об отсутствии задолженности</a:t>
          </a:r>
          <a:endParaRPr lang="ru-RU" sz="1100" kern="1200" dirty="0"/>
        </a:p>
      </dsp:txBody>
      <dsp:txXfrm>
        <a:off x="722685" y="1238568"/>
        <a:ext cx="1768299" cy="1060979"/>
      </dsp:txXfrm>
    </dsp:sp>
    <dsp:sp modelId="{963D8761-0CDF-497C-8CF3-22F52BC55B78}">
      <dsp:nvSpPr>
        <dsp:cNvPr id="0" name=""/>
        <dsp:cNvSpPr/>
      </dsp:nvSpPr>
      <dsp:spPr>
        <a:xfrm>
          <a:off x="2667814" y="1238568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заверенные копии патентных заявок</a:t>
          </a:r>
          <a:endParaRPr lang="ru-RU" sz="1100" kern="1200" dirty="0"/>
        </a:p>
      </dsp:txBody>
      <dsp:txXfrm>
        <a:off x="2667814" y="1238568"/>
        <a:ext cx="1768299" cy="1060979"/>
      </dsp:txXfrm>
    </dsp:sp>
    <dsp:sp modelId="{DD0C85E4-9F97-4A34-A77C-77A467ACA855}">
      <dsp:nvSpPr>
        <dsp:cNvPr id="0" name=""/>
        <dsp:cNvSpPr/>
      </dsp:nvSpPr>
      <dsp:spPr>
        <a:xfrm>
          <a:off x="722685" y="2476377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расчет размера субсидии</a:t>
          </a:r>
          <a:endParaRPr lang="ru-RU" sz="1100" kern="1200" dirty="0"/>
        </a:p>
      </dsp:txBody>
      <dsp:txXfrm>
        <a:off x="722685" y="2476377"/>
        <a:ext cx="1768299" cy="1060979"/>
      </dsp:txXfrm>
    </dsp:sp>
    <dsp:sp modelId="{DFEBB009-4118-4111-A8D9-DCC4F0FB4354}">
      <dsp:nvSpPr>
        <dsp:cNvPr id="0" name=""/>
        <dsp:cNvSpPr/>
      </dsp:nvSpPr>
      <dsp:spPr>
        <a:xfrm>
          <a:off x="2667814" y="2476377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заверенные документы, подтверждающие фактически понесенные затраты</a:t>
          </a:r>
          <a:endParaRPr lang="ru-RU" sz="1100" kern="1200" dirty="0"/>
        </a:p>
      </dsp:txBody>
      <dsp:txXfrm>
        <a:off x="2667814" y="2476377"/>
        <a:ext cx="1768299" cy="1060979"/>
      </dsp:txXfrm>
    </dsp:sp>
    <dsp:sp modelId="{09374CB8-D72E-4460-8EDA-8D57EEAF19A7}">
      <dsp:nvSpPr>
        <dsp:cNvPr id="0" name=""/>
        <dsp:cNvSpPr/>
      </dsp:nvSpPr>
      <dsp:spPr>
        <a:xfrm>
          <a:off x="722685" y="3714187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справка подтверждающая, что организация не получала субсидии на одни и те же объекты ИС</a:t>
          </a:r>
          <a:endParaRPr lang="ru-RU" sz="1100" kern="1200" dirty="0"/>
        </a:p>
      </dsp:txBody>
      <dsp:txXfrm>
        <a:off x="722685" y="3714187"/>
        <a:ext cx="1768299" cy="1060979"/>
      </dsp:txXfrm>
    </dsp:sp>
    <dsp:sp modelId="{7ED88DD7-2D91-4AD8-BD35-3BA4F7B0B8D5}">
      <dsp:nvSpPr>
        <dsp:cNvPr id="0" name=""/>
        <dsp:cNvSpPr/>
      </dsp:nvSpPr>
      <dsp:spPr>
        <a:xfrm>
          <a:off x="2667814" y="3714187"/>
          <a:ext cx="1768299" cy="1060979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обоснование целесообразности правовой охраны предлагаемого объекта ИС  за рубежом</a:t>
          </a:r>
          <a:endParaRPr lang="ru-RU" sz="1100" kern="1200" dirty="0"/>
        </a:p>
      </dsp:txBody>
      <dsp:txXfrm>
        <a:off x="2667814" y="3714187"/>
        <a:ext cx="1768299" cy="10609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6E927-2A43-4573-B110-58F25AC6720A}">
      <dsp:nvSpPr>
        <dsp:cNvPr id="0" name=""/>
        <dsp:cNvSpPr/>
      </dsp:nvSpPr>
      <dsp:spPr>
        <a:xfrm>
          <a:off x="0" y="0"/>
          <a:ext cx="5181600" cy="1432560"/>
        </a:xfrm>
        <a:prstGeom prst="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Документы, подтверждающие, что организация владеет исключительными правами на объекты интеллектуальной собственности, предлагаемые к регистрации на внешних рынках для компенсации затрат: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0" y="0"/>
        <a:ext cx="5181600" cy="1432560"/>
      </dsp:txXfrm>
    </dsp:sp>
    <dsp:sp modelId="{69FD6153-94C5-43D1-96CB-7FF142BE1990}">
      <dsp:nvSpPr>
        <dsp:cNvPr id="0" name=""/>
        <dsp:cNvSpPr/>
      </dsp:nvSpPr>
      <dsp:spPr>
        <a:xfrm>
          <a:off x="2530" y="1098299"/>
          <a:ext cx="1725513" cy="3676897"/>
        </a:xfrm>
        <a:prstGeom prst="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 международным патентным заявкам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заверенную руководителем организации копию уведомления</a:t>
          </a:r>
          <a:endParaRPr lang="ru-RU" sz="1100" kern="1200" dirty="0"/>
        </a:p>
        <a:p>
          <a:pPr marL="114300" lvl="2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 поступлении заявки, или,</a:t>
          </a:r>
          <a:endParaRPr lang="ru-RU" sz="1100" kern="1200" dirty="0"/>
        </a:p>
        <a:p>
          <a:pPr marL="114300" lvl="2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 поступлении и регистрации заявки на объект ИС;</a:t>
          </a:r>
          <a:endParaRPr lang="ru-RU" sz="1100" kern="1200" dirty="0"/>
        </a:p>
      </dsp:txBody>
      <dsp:txXfrm>
        <a:off x="2530" y="1098299"/>
        <a:ext cx="1725513" cy="3676897"/>
      </dsp:txXfrm>
    </dsp:sp>
    <dsp:sp modelId="{0448117A-77E6-4530-8A87-1124839950B3}">
      <dsp:nvSpPr>
        <dsp:cNvPr id="0" name=""/>
        <dsp:cNvSpPr/>
      </dsp:nvSpPr>
      <dsp:spPr>
        <a:xfrm>
          <a:off x="1728043" y="1098299"/>
          <a:ext cx="1725513" cy="367689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 заявкам, поданным в зарубежные национальные и региональные патентные ведомства</a:t>
          </a: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заверенную руководителем организации копию уведомления</a:t>
          </a:r>
          <a:endParaRPr lang="ru-RU" sz="1100" kern="1200" dirty="0"/>
        </a:p>
        <a:p>
          <a:pPr marL="114300" lvl="2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 поступлении заявки, или,</a:t>
          </a:r>
          <a:endParaRPr lang="ru-RU" sz="1100" kern="1200" dirty="0"/>
        </a:p>
        <a:p>
          <a:pPr marL="114300" lvl="2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 поступлении и регистрации заявки на объект ИС, или,</a:t>
          </a:r>
          <a:endParaRPr lang="ru-RU" sz="1100" kern="1200" dirty="0"/>
        </a:p>
        <a:p>
          <a:pPr marL="114300" lvl="2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 номере международной заявки и дате международной подачи;</a:t>
          </a:r>
          <a:endParaRPr lang="ru-RU" sz="1100" kern="1200" dirty="0"/>
        </a:p>
      </dsp:txBody>
      <dsp:txXfrm>
        <a:off x="1728043" y="1098299"/>
        <a:ext cx="1725513" cy="3676897"/>
      </dsp:txXfrm>
    </dsp:sp>
    <dsp:sp modelId="{77745184-41AD-4881-99EC-4F58885112E1}">
      <dsp:nvSpPr>
        <dsp:cNvPr id="0" name=""/>
        <dsp:cNvSpPr/>
      </dsp:nvSpPr>
      <dsp:spPr>
        <a:xfrm>
          <a:off x="3453556" y="1098299"/>
          <a:ext cx="1725513" cy="3676897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 международной регистрации товарного знака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заверенную руководителем организации копию свидетельства на товарный знак, зарегистрированный в Государственном реестре товарных знаков, или,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копию уведомления о поступлении заявки, или,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копию уведомления о поступлении и регистрации заявки на товарный знак.</a:t>
          </a:r>
          <a:endParaRPr lang="ru-RU" sz="1100" kern="1200" dirty="0"/>
        </a:p>
      </dsp:txBody>
      <dsp:txXfrm>
        <a:off x="3453556" y="1098299"/>
        <a:ext cx="1725513" cy="3676897"/>
      </dsp:txXfrm>
    </dsp:sp>
    <dsp:sp modelId="{5C78A244-35F0-4E7C-804B-53CC8627C7B1}">
      <dsp:nvSpPr>
        <dsp:cNvPr id="0" name=""/>
        <dsp:cNvSpPr/>
      </dsp:nvSpPr>
      <dsp:spPr>
        <a:xfrm>
          <a:off x="0" y="4440936"/>
          <a:ext cx="5181600" cy="3342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07CFAE-8197-4F7A-9ECD-8E0AA224BD38}">
      <dsp:nvSpPr>
        <dsp:cNvPr id="0" name=""/>
        <dsp:cNvSpPr/>
      </dsp:nvSpPr>
      <dsp:spPr>
        <a:xfrm>
          <a:off x="0" y="53961"/>
          <a:ext cx="10515600" cy="1527179"/>
        </a:xfrm>
        <a:prstGeom prst="roundRe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Подтверждение факта получения организацией субсидии из бюджетов бюджетной системы Российской Федерации на возмещение одних и тех же затрат, связанных с регистрацией на внешних рынках одних и тех же объектов интеллектуальной собственности, на основании нормативных правовых актов Российской Федерации, в том числе на основании Постановления;</a:t>
          </a:r>
          <a:endParaRPr lang="ru-RU" sz="1700" kern="1200" dirty="0"/>
        </a:p>
      </dsp:txBody>
      <dsp:txXfrm>
        <a:off x="74551" y="128512"/>
        <a:ext cx="10366498" cy="1378077"/>
      </dsp:txXfrm>
    </dsp:sp>
    <dsp:sp modelId="{277C3287-175C-4834-BCD7-8D7459B460EB}">
      <dsp:nvSpPr>
        <dsp:cNvPr id="0" name=""/>
        <dsp:cNvSpPr/>
      </dsp:nvSpPr>
      <dsp:spPr>
        <a:xfrm>
          <a:off x="0" y="1630100"/>
          <a:ext cx="10515600" cy="1527179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Несоответствие представленных документов и содержащихся в них сведений, целям и условиям, установленным Постановлением, а также наличие в указанных документах недостоверных сведений;</a:t>
          </a:r>
          <a:endParaRPr lang="ru-RU" sz="1700" kern="1200" dirty="0"/>
        </a:p>
      </dsp:txBody>
      <dsp:txXfrm>
        <a:off x="74551" y="1704651"/>
        <a:ext cx="10366498" cy="1378077"/>
      </dsp:txXfrm>
    </dsp:sp>
    <dsp:sp modelId="{F97DB670-9CBB-4AF3-B024-6F8DB1C2FECA}">
      <dsp:nvSpPr>
        <dsp:cNvPr id="0" name=""/>
        <dsp:cNvSpPr/>
      </dsp:nvSpPr>
      <dsp:spPr>
        <a:xfrm>
          <a:off x="0" y="3206240"/>
          <a:ext cx="10515600" cy="1527179"/>
        </a:xfrm>
        <a:prstGeom prst="round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Недостаточность бюджетных ассигнований, предусмотренных федеральным законом о федеральном бюджете на соответствующий финансовый год и лимитов бюджетных обязательств, утвержденных в установленном порядке Министерству промышленности и торговли Российской Федерации, на цели компенсации затрат, связанных с регистрацией на внешних рынках объектов интеллектуальной собственности российских производителей.</a:t>
          </a:r>
          <a:endParaRPr lang="ru-RU" sz="1700" kern="1200" dirty="0"/>
        </a:p>
      </dsp:txBody>
      <dsp:txXfrm>
        <a:off x="74551" y="3280791"/>
        <a:ext cx="10366498" cy="13780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413E58-46EE-42C5-9E7A-A39B49701B1D}">
      <dsp:nvSpPr>
        <dsp:cNvPr id="0" name=""/>
        <dsp:cNvSpPr/>
      </dsp:nvSpPr>
      <dsp:spPr>
        <a:xfrm>
          <a:off x="72435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Медицина</a:t>
          </a:r>
          <a:endParaRPr lang="ru-RU" sz="1200" kern="1200" dirty="0"/>
        </a:p>
      </dsp:txBody>
      <dsp:txXfrm>
        <a:off x="72435" y="349238"/>
        <a:ext cx="1720664" cy="537707"/>
      </dsp:txXfrm>
    </dsp:sp>
    <dsp:sp modelId="{6E0627EA-BD56-4AA6-B575-F123D531EEF9}">
      <dsp:nvSpPr>
        <dsp:cNvPr id="0" name=""/>
        <dsp:cNvSpPr/>
      </dsp:nvSpPr>
      <dsp:spPr>
        <a:xfrm>
          <a:off x="740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3468" r="346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C853D-AF56-43FB-9275-96693CCAA19D}">
      <dsp:nvSpPr>
        <dsp:cNvPr id="0" name=""/>
        <dsp:cNvSpPr/>
      </dsp:nvSpPr>
      <dsp:spPr>
        <a:xfrm>
          <a:off x="1948522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Биотехнология</a:t>
          </a:r>
          <a:endParaRPr lang="ru-RU" sz="1200" kern="1200" dirty="0"/>
        </a:p>
      </dsp:txBody>
      <dsp:txXfrm>
        <a:off x="1948522" y="349238"/>
        <a:ext cx="1720664" cy="537707"/>
      </dsp:txXfrm>
    </dsp:sp>
    <dsp:sp modelId="{D0245678-7423-4433-B8A8-A22B5A6F82CB}">
      <dsp:nvSpPr>
        <dsp:cNvPr id="0" name=""/>
        <dsp:cNvSpPr/>
      </dsp:nvSpPr>
      <dsp:spPr>
        <a:xfrm>
          <a:off x="1876828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307" b="1630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943FBA-936B-4DDF-90CD-F9723D448B98}">
      <dsp:nvSpPr>
        <dsp:cNvPr id="0" name=""/>
        <dsp:cNvSpPr/>
      </dsp:nvSpPr>
      <dsp:spPr>
        <a:xfrm>
          <a:off x="3824610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Фармацевтика</a:t>
          </a:r>
          <a:endParaRPr lang="ru-RU" sz="1200" kern="1200" dirty="0"/>
        </a:p>
      </dsp:txBody>
      <dsp:txXfrm>
        <a:off x="3824610" y="349238"/>
        <a:ext cx="1720664" cy="537707"/>
      </dsp:txXfrm>
    </dsp:sp>
    <dsp:sp modelId="{7805AC3B-E005-4AAF-A499-44FF8507204C}">
      <dsp:nvSpPr>
        <dsp:cNvPr id="0" name=""/>
        <dsp:cNvSpPr/>
      </dsp:nvSpPr>
      <dsp:spPr>
        <a:xfrm>
          <a:off x="3752915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888" b="2288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8A83F-4B2B-4FAD-A0A5-76E99A17A4C0}">
      <dsp:nvSpPr>
        <dsp:cNvPr id="0" name=""/>
        <dsp:cNvSpPr/>
      </dsp:nvSpPr>
      <dsp:spPr>
        <a:xfrm>
          <a:off x="5700697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Информационные технологии</a:t>
          </a:r>
          <a:endParaRPr lang="ru-RU" sz="1200" kern="1200" dirty="0"/>
        </a:p>
      </dsp:txBody>
      <dsp:txXfrm>
        <a:off x="5700697" y="349238"/>
        <a:ext cx="1720664" cy="537707"/>
      </dsp:txXfrm>
    </dsp:sp>
    <dsp:sp modelId="{77C952EA-73F9-4BEC-AB90-6EC5B00F2847}">
      <dsp:nvSpPr>
        <dsp:cNvPr id="0" name=""/>
        <dsp:cNvSpPr/>
      </dsp:nvSpPr>
      <dsp:spPr>
        <a:xfrm>
          <a:off x="5629003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9186" b="1918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E6812-6286-4CC4-8EFA-2C96C6DF0ED6}">
      <dsp:nvSpPr>
        <dsp:cNvPr id="0" name=""/>
        <dsp:cNvSpPr/>
      </dsp:nvSpPr>
      <dsp:spPr>
        <a:xfrm>
          <a:off x="7576785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Вычислительная техника</a:t>
          </a:r>
          <a:endParaRPr lang="ru-RU" sz="1200" kern="1200" dirty="0"/>
        </a:p>
      </dsp:txBody>
      <dsp:txXfrm>
        <a:off x="7576785" y="349238"/>
        <a:ext cx="1720664" cy="537707"/>
      </dsp:txXfrm>
    </dsp:sp>
    <dsp:sp modelId="{8EFE5C9A-A850-4FA1-9960-4AF3F7F52090}">
      <dsp:nvSpPr>
        <dsp:cNvPr id="0" name=""/>
        <dsp:cNvSpPr/>
      </dsp:nvSpPr>
      <dsp:spPr>
        <a:xfrm>
          <a:off x="7505091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6216" b="621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F2ACC-E4B9-43ED-86AA-BE52BA634D9C}">
      <dsp:nvSpPr>
        <dsp:cNvPr id="0" name=""/>
        <dsp:cNvSpPr/>
      </dsp:nvSpPr>
      <dsp:spPr>
        <a:xfrm>
          <a:off x="9452872" y="34923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Приборостроение</a:t>
          </a:r>
          <a:endParaRPr lang="ru-RU" sz="1200" kern="1200" dirty="0"/>
        </a:p>
      </dsp:txBody>
      <dsp:txXfrm>
        <a:off x="9452872" y="349238"/>
        <a:ext cx="1720664" cy="537707"/>
      </dsp:txXfrm>
    </dsp:sp>
    <dsp:sp modelId="{F6F28A03-1676-4B1B-950F-AC3B165FA960}">
      <dsp:nvSpPr>
        <dsp:cNvPr id="0" name=""/>
        <dsp:cNvSpPr/>
      </dsp:nvSpPr>
      <dsp:spPr>
        <a:xfrm>
          <a:off x="9381178" y="27156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5601" b="15601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ED95B-882C-4355-A80E-98DED71D303C}">
      <dsp:nvSpPr>
        <dsp:cNvPr id="0" name=""/>
        <dsp:cNvSpPr/>
      </dsp:nvSpPr>
      <dsp:spPr>
        <a:xfrm>
          <a:off x="72435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Полимеры</a:t>
          </a:r>
          <a:endParaRPr lang="ru-RU" sz="1200" kern="1200" dirty="0"/>
        </a:p>
      </dsp:txBody>
      <dsp:txXfrm>
        <a:off x="72435" y="1026152"/>
        <a:ext cx="1720664" cy="537707"/>
      </dsp:txXfrm>
    </dsp:sp>
    <dsp:sp modelId="{0D5F3FA4-40BD-46DF-9A3A-507B6E5FBE99}">
      <dsp:nvSpPr>
        <dsp:cNvPr id="0" name=""/>
        <dsp:cNvSpPr/>
      </dsp:nvSpPr>
      <dsp:spPr>
        <a:xfrm>
          <a:off x="740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0363" b="20363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17834-DD9F-446B-AA0A-9A61F421EA1D}">
      <dsp:nvSpPr>
        <dsp:cNvPr id="0" name=""/>
        <dsp:cNvSpPr/>
      </dsp:nvSpPr>
      <dsp:spPr>
        <a:xfrm>
          <a:off x="1948522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Наноматериалы</a:t>
          </a:r>
          <a:endParaRPr lang="ru-RU" sz="1200" kern="1200" dirty="0"/>
        </a:p>
      </dsp:txBody>
      <dsp:txXfrm>
        <a:off x="1948522" y="1026152"/>
        <a:ext cx="1720664" cy="537707"/>
      </dsp:txXfrm>
    </dsp:sp>
    <dsp:sp modelId="{B3EFEF38-9921-497E-9ABC-AEFADA63F3C1}">
      <dsp:nvSpPr>
        <dsp:cNvPr id="0" name=""/>
        <dsp:cNvSpPr/>
      </dsp:nvSpPr>
      <dsp:spPr>
        <a:xfrm>
          <a:off x="1876828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7079" b="17079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24939-DD96-413D-86B4-1ABFA2ACEC2B}">
      <dsp:nvSpPr>
        <dsp:cNvPr id="0" name=""/>
        <dsp:cNvSpPr/>
      </dsp:nvSpPr>
      <dsp:spPr>
        <a:xfrm>
          <a:off x="3824610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Электроника</a:t>
          </a:r>
          <a:endParaRPr lang="ru-RU" sz="1200" kern="1200" dirty="0"/>
        </a:p>
      </dsp:txBody>
      <dsp:txXfrm>
        <a:off x="3824610" y="1026152"/>
        <a:ext cx="1720664" cy="537707"/>
      </dsp:txXfrm>
    </dsp:sp>
    <dsp:sp modelId="{D1E891A8-C82D-4493-91A9-B238821DF446}">
      <dsp:nvSpPr>
        <dsp:cNvPr id="0" name=""/>
        <dsp:cNvSpPr/>
      </dsp:nvSpPr>
      <dsp:spPr>
        <a:xfrm>
          <a:off x="3752915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1208" b="3120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3B69D9-F9B3-4062-BDEB-A2E859BC4FA7}">
      <dsp:nvSpPr>
        <dsp:cNvPr id="0" name=""/>
        <dsp:cNvSpPr/>
      </dsp:nvSpPr>
      <dsp:spPr>
        <a:xfrm>
          <a:off x="5700697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Геологоразведка и добыча полезных ископаемых</a:t>
          </a:r>
          <a:endParaRPr lang="ru-RU" sz="1200" kern="1200" dirty="0"/>
        </a:p>
      </dsp:txBody>
      <dsp:txXfrm>
        <a:off x="5700697" y="1026152"/>
        <a:ext cx="1720664" cy="537707"/>
      </dsp:txXfrm>
    </dsp:sp>
    <dsp:sp modelId="{4500B382-2C40-483D-8075-400449BE9ED4}">
      <dsp:nvSpPr>
        <dsp:cNvPr id="0" name=""/>
        <dsp:cNvSpPr/>
      </dsp:nvSpPr>
      <dsp:spPr>
        <a:xfrm>
          <a:off x="5629003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596" b="1659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894FC5-BE28-45B0-ACE3-C5D2199902E6}">
      <dsp:nvSpPr>
        <dsp:cNvPr id="0" name=""/>
        <dsp:cNvSpPr/>
      </dsp:nvSpPr>
      <dsp:spPr>
        <a:xfrm>
          <a:off x="7576785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Генная инженерия</a:t>
          </a:r>
          <a:endParaRPr lang="ru-RU" sz="1200" kern="1200" dirty="0"/>
        </a:p>
      </dsp:txBody>
      <dsp:txXfrm>
        <a:off x="7576785" y="1026152"/>
        <a:ext cx="1720664" cy="537707"/>
      </dsp:txXfrm>
    </dsp:sp>
    <dsp:sp modelId="{5CDA7626-776E-48AC-9FDE-DC2A5AE3698E}">
      <dsp:nvSpPr>
        <dsp:cNvPr id="0" name=""/>
        <dsp:cNvSpPr/>
      </dsp:nvSpPr>
      <dsp:spPr>
        <a:xfrm>
          <a:off x="7505091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267" b="126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860EE-58F3-4E11-AABD-C1C9C8371A1B}">
      <dsp:nvSpPr>
        <dsp:cNvPr id="0" name=""/>
        <dsp:cNvSpPr/>
      </dsp:nvSpPr>
      <dsp:spPr>
        <a:xfrm>
          <a:off x="9452872" y="102615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Пищевая промышленность</a:t>
          </a:r>
          <a:endParaRPr lang="ru-RU" sz="1200" kern="1200" dirty="0"/>
        </a:p>
      </dsp:txBody>
      <dsp:txXfrm>
        <a:off x="9452872" y="1026152"/>
        <a:ext cx="1720664" cy="537707"/>
      </dsp:txXfrm>
    </dsp:sp>
    <dsp:sp modelId="{0206E3AE-CFD2-4E82-8631-81E848DF6630}">
      <dsp:nvSpPr>
        <dsp:cNvPr id="0" name=""/>
        <dsp:cNvSpPr/>
      </dsp:nvSpPr>
      <dsp:spPr>
        <a:xfrm>
          <a:off x="9381178" y="948483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140" b="2214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1E4F-32F2-44B1-A3DC-26998C37ADE2}">
      <dsp:nvSpPr>
        <dsp:cNvPr id="0" name=""/>
        <dsp:cNvSpPr/>
      </dsp:nvSpPr>
      <dsp:spPr>
        <a:xfrm>
          <a:off x="72435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Авиакосмическая промышленность</a:t>
          </a:r>
          <a:endParaRPr lang="ru-RU" sz="1200" kern="1200" dirty="0"/>
        </a:p>
      </dsp:txBody>
      <dsp:txXfrm>
        <a:off x="72435" y="1703066"/>
        <a:ext cx="1720664" cy="537707"/>
      </dsp:txXfrm>
    </dsp:sp>
    <dsp:sp modelId="{7132B37F-6917-4591-91C3-72FD4439291C}">
      <dsp:nvSpPr>
        <dsp:cNvPr id="0" name=""/>
        <dsp:cNvSpPr/>
      </dsp:nvSpPr>
      <dsp:spPr>
        <a:xfrm>
          <a:off x="740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9013" b="29013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49CE29-347A-4FC2-A9BC-2D4C54C1AE75}">
      <dsp:nvSpPr>
        <dsp:cNvPr id="0" name=""/>
        <dsp:cNvSpPr/>
      </dsp:nvSpPr>
      <dsp:spPr>
        <a:xfrm>
          <a:off x="1948522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Автомобильная промышленность</a:t>
          </a:r>
          <a:endParaRPr lang="ru-RU" sz="1200" kern="1200" dirty="0"/>
        </a:p>
      </dsp:txBody>
      <dsp:txXfrm>
        <a:off x="1948522" y="1703066"/>
        <a:ext cx="1720664" cy="537707"/>
      </dsp:txXfrm>
    </dsp:sp>
    <dsp:sp modelId="{5EA24412-D693-4766-A4B3-1DEC700B942D}">
      <dsp:nvSpPr>
        <dsp:cNvPr id="0" name=""/>
        <dsp:cNvSpPr/>
      </dsp:nvSpPr>
      <dsp:spPr>
        <a:xfrm>
          <a:off x="1876828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5694" b="35694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CFB33F-0385-4673-82F2-ABD03FC0D10A}">
      <dsp:nvSpPr>
        <dsp:cNvPr id="0" name=""/>
        <dsp:cNvSpPr/>
      </dsp:nvSpPr>
      <dsp:spPr>
        <a:xfrm>
          <a:off x="3824610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Транспорт</a:t>
          </a:r>
          <a:endParaRPr lang="ru-RU" sz="1200" kern="1200"/>
        </a:p>
      </dsp:txBody>
      <dsp:txXfrm>
        <a:off x="3824610" y="1703066"/>
        <a:ext cx="1720664" cy="537707"/>
      </dsp:txXfrm>
    </dsp:sp>
    <dsp:sp modelId="{72D448A7-4746-47CF-8F2D-635F8E8D642B}">
      <dsp:nvSpPr>
        <dsp:cNvPr id="0" name=""/>
        <dsp:cNvSpPr/>
      </dsp:nvSpPr>
      <dsp:spPr>
        <a:xfrm>
          <a:off x="3752915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9736" b="2973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DB70BE-D662-40DD-A07D-ED4E80B09671}">
      <dsp:nvSpPr>
        <dsp:cNvPr id="0" name=""/>
        <dsp:cNvSpPr/>
      </dsp:nvSpPr>
      <dsp:spPr>
        <a:xfrm>
          <a:off x="5700697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Машиностроение</a:t>
          </a:r>
          <a:endParaRPr lang="ru-RU" sz="1200" kern="1200" dirty="0"/>
        </a:p>
      </dsp:txBody>
      <dsp:txXfrm>
        <a:off x="5700697" y="1703066"/>
        <a:ext cx="1720664" cy="537707"/>
      </dsp:txXfrm>
    </dsp:sp>
    <dsp:sp modelId="{1CE093D9-EBE8-4AD3-B60A-0FDB7513544A}">
      <dsp:nvSpPr>
        <dsp:cNvPr id="0" name=""/>
        <dsp:cNvSpPr/>
      </dsp:nvSpPr>
      <dsp:spPr>
        <a:xfrm>
          <a:off x="5629003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7846" b="2784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CBBB38-DF1C-437C-88A3-E57FE975A4D1}">
      <dsp:nvSpPr>
        <dsp:cNvPr id="0" name=""/>
        <dsp:cNvSpPr/>
      </dsp:nvSpPr>
      <dsp:spPr>
        <a:xfrm>
          <a:off x="7576785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Оборонная техника</a:t>
          </a:r>
          <a:endParaRPr lang="ru-RU" sz="1200" kern="1200" dirty="0"/>
        </a:p>
      </dsp:txBody>
      <dsp:txXfrm>
        <a:off x="7576785" y="1703066"/>
        <a:ext cx="1720664" cy="537707"/>
      </dsp:txXfrm>
    </dsp:sp>
    <dsp:sp modelId="{2249AC6D-75DA-4E30-869A-7728C390A33A}">
      <dsp:nvSpPr>
        <dsp:cNvPr id="0" name=""/>
        <dsp:cNvSpPr/>
      </dsp:nvSpPr>
      <dsp:spPr>
        <a:xfrm>
          <a:off x="7505091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8368" b="2836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7A7A46-E14B-4376-90ED-DB991032CCA8}">
      <dsp:nvSpPr>
        <dsp:cNvPr id="0" name=""/>
        <dsp:cNvSpPr/>
      </dsp:nvSpPr>
      <dsp:spPr>
        <a:xfrm>
          <a:off x="9452872" y="1703066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Гостиничный и ресторанный бизнес</a:t>
          </a:r>
          <a:endParaRPr lang="ru-RU" sz="1200" kern="1200" dirty="0"/>
        </a:p>
      </dsp:txBody>
      <dsp:txXfrm>
        <a:off x="9452872" y="1703066"/>
        <a:ext cx="1720664" cy="537707"/>
      </dsp:txXfrm>
    </dsp:sp>
    <dsp:sp modelId="{BBFAE704-0FC8-47F3-8A65-BACFDD0D1A38}">
      <dsp:nvSpPr>
        <dsp:cNvPr id="0" name=""/>
        <dsp:cNvSpPr/>
      </dsp:nvSpPr>
      <dsp:spPr>
        <a:xfrm>
          <a:off x="9381178" y="1625397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596" b="1659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838CAB-C66F-4CAD-B0A6-63AD805048FD}">
      <dsp:nvSpPr>
        <dsp:cNvPr id="0" name=""/>
        <dsp:cNvSpPr/>
      </dsp:nvSpPr>
      <dsp:spPr>
        <a:xfrm>
          <a:off x="72435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Агрохимия</a:t>
          </a:r>
          <a:endParaRPr lang="ru-RU" sz="1200" kern="1200"/>
        </a:p>
      </dsp:txBody>
      <dsp:txXfrm>
        <a:off x="72435" y="2379980"/>
        <a:ext cx="1720664" cy="537707"/>
      </dsp:txXfrm>
    </dsp:sp>
    <dsp:sp modelId="{5E3DB9FF-B867-417A-80C9-95E860E8A756}">
      <dsp:nvSpPr>
        <dsp:cNvPr id="0" name=""/>
        <dsp:cNvSpPr/>
      </dsp:nvSpPr>
      <dsp:spPr>
        <a:xfrm>
          <a:off x="740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4836" b="1483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364918-4FB2-4A25-953C-9CC595923134}">
      <dsp:nvSpPr>
        <dsp:cNvPr id="0" name=""/>
        <dsp:cNvSpPr/>
      </dsp:nvSpPr>
      <dsp:spPr>
        <a:xfrm>
          <a:off x="1948522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Сельское хозяйство</a:t>
          </a:r>
          <a:endParaRPr lang="ru-RU" sz="1200" kern="1200" dirty="0"/>
        </a:p>
      </dsp:txBody>
      <dsp:txXfrm>
        <a:off x="1948522" y="2379980"/>
        <a:ext cx="1720664" cy="537707"/>
      </dsp:txXfrm>
    </dsp:sp>
    <dsp:sp modelId="{4F7D55BD-1997-471C-9168-F0D2021E9AEE}">
      <dsp:nvSpPr>
        <dsp:cNvPr id="0" name=""/>
        <dsp:cNvSpPr/>
      </dsp:nvSpPr>
      <dsp:spPr>
        <a:xfrm>
          <a:off x="1876828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4836" b="1483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73FA0-0D66-45C2-BE81-C5CA52F15AA6}">
      <dsp:nvSpPr>
        <dsp:cNvPr id="0" name=""/>
        <dsp:cNvSpPr/>
      </dsp:nvSpPr>
      <dsp:spPr>
        <a:xfrm>
          <a:off x="3824610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Ветеринария</a:t>
          </a:r>
          <a:endParaRPr lang="ru-RU" sz="1200" kern="1200" dirty="0"/>
        </a:p>
      </dsp:txBody>
      <dsp:txXfrm>
        <a:off x="3824610" y="2379980"/>
        <a:ext cx="1720664" cy="537707"/>
      </dsp:txXfrm>
    </dsp:sp>
    <dsp:sp modelId="{BBD099E4-69E8-4E75-8E99-1E4CD756D8BB}">
      <dsp:nvSpPr>
        <dsp:cNvPr id="0" name=""/>
        <dsp:cNvSpPr/>
      </dsp:nvSpPr>
      <dsp:spPr>
        <a:xfrm>
          <a:off x="3752915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14D2C2-CAC5-4D6E-9DEE-F8CE3F6187C1}">
      <dsp:nvSpPr>
        <dsp:cNvPr id="0" name=""/>
        <dsp:cNvSpPr/>
      </dsp:nvSpPr>
      <dsp:spPr>
        <a:xfrm>
          <a:off x="5700697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Корма для животных</a:t>
          </a:r>
          <a:endParaRPr lang="ru-RU" sz="1200" kern="1200"/>
        </a:p>
      </dsp:txBody>
      <dsp:txXfrm>
        <a:off x="5700697" y="2379980"/>
        <a:ext cx="1720664" cy="537707"/>
      </dsp:txXfrm>
    </dsp:sp>
    <dsp:sp modelId="{DA3A5AB6-9EC5-461B-BB93-6E2ACC120E62}">
      <dsp:nvSpPr>
        <dsp:cNvPr id="0" name=""/>
        <dsp:cNvSpPr/>
      </dsp:nvSpPr>
      <dsp:spPr>
        <a:xfrm>
          <a:off x="5629003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33219" b="33219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0524D-FAC8-450C-8A82-C19010753CA0}">
      <dsp:nvSpPr>
        <dsp:cNvPr id="0" name=""/>
        <dsp:cNvSpPr/>
      </dsp:nvSpPr>
      <dsp:spPr>
        <a:xfrm>
          <a:off x="7576785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Медиа и телекоммуникации</a:t>
          </a:r>
          <a:endParaRPr lang="ru-RU" sz="1200" kern="1200" dirty="0"/>
        </a:p>
      </dsp:txBody>
      <dsp:txXfrm>
        <a:off x="7576785" y="2379980"/>
        <a:ext cx="1720664" cy="537707"/>
      </dsp:txXfrm>
    </dsp:sp>
    <dsp:sp modelId="{899EA123-7758-4BA4-B5AB-B360D42D1C27}">
      <dsp:nvSpPr>
        <dsp:cNvPr id="0" name=""/>
        <dsp:cNvSpPr/>
      </dsp:nvSpPr>
      <dsp:spPr>
        <a:xfrm>
          <a:off x="7505091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7825" b="27825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554771-CDCC-46D0-97DC-6AE71D4D91F2}">
      <dsp:nvSpPr>
        <dsp:cNvPr id="0" name=""/>
        <dsp:cNvSpPr/>
      </dsp:nvSpPr>
      <dsp:spPr>
        <a:xfrm>
          <a:off x="9452872" y="2379980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Нефть и газовая промышленность</a:t>
          </a:r>
          <a:endParaRPr lang="ru-RU" sz="1200" kern="1200" dirty="0"/>
        </a:p>
      </dsp:txBody>
      <dsp:txXfrm>
        <a:off x="9452872" y="2379980"/>
        <a:ext cx="1720664" cy="537707"/>
      </dsp:txXfrm>
    </dsp:sp>
    <dsp:sp modelId="{5E9B26E8-829E-4D79-82F8-50AD5F891368}">
      <dsp:nvSpPr>
        <dsp:cNvPr id="0" name=""/>
        <dsp:cNvSpPr/>
      </dsp:nvSpPr>
      <dsp:spPr>
        <a:xfrm>
          <a:off x="9381178" y="2302311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7077" b="707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03D677-D22B-444A-AC7A-DE24E1350691}">
      <dsp:nvSpPr>
        <dsp:cNvPr id="0" name=""/>
        <dsp:cNvSpPr/>
      </dsp:nvSpPr>
      <dsp:spPr>
        <a:xfrm>
          <a:off x="72435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Парфюмерия и косметика</a:t>
          </a:r>
          <a:endParaRPr lang="ru-RU" sz="1200" kern="1200" dirty="0"/>
        </a:p>
      </dsp:txBody>
      <dsp:txXfrm>
        <a:off x="72435" y="3056894"/>
        <a:ext cx="1720664" cy="537707"/>
      </dsp:txXfrm>
    </dsp:sp>
    <dsp:sp modelId="{B8CDDCEC-4022-42F6-82B3-79960A78144B}">
      <dsp:nvSpPr>
        <dsp:cNvPr id="0" name=""/>
        <dsp:cNvSpPr/>
      </dsp:nvSpPr>
      <dsp:spPr>
        <a:xfrm>
          <a:off x="740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0034" b="20034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2806D9-76C1-4229-8A36-95B02754CF5A}">
      <dsp:nvSpPr>
        <dsp:cNvPr id="0" name=""/>
        <dsp:cNvSpPr/>
      </dsp:nvSpPr>
      <dsp:spPr>
        <a:xfrm>
          <a:off x="1948522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Полиграфическая промышленность</a:t>
          </a:r>
          <a:endParaRPr lang="ru-RU" sz="1200" kern="1200" dirty="0"/>
        </a:p>
      </dsp:txBody>
      <dsp:txXfrm>
        <a:off x="1948522" y="3056894"/>
        <a:ext cx="1720664" cy="537707"/>
      </dsp:txXfrm>
    </dsp:sp>
    <dsp:sp modelId="{3EA5F674-FE66-4E23-8F8D-46F3FDCD935C}">
      <dsp:nvSpPr>
        <dsp:cNvPr id="0" name=""/>
        <dsp:cNvSpPr/>
      </dsp:nvSpPr>
      <dsp:spPr>
        <a:xfrm>
          <a:off x="1876828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346" b="2234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48FF4-6CF4-4E55-A9B0-3D622AA06D5A}">
      <dsp:nvSpPr>
        <dsp:cNvPr id="0" name=""/>
        <dsp:cNvSpPr/>
      </dsp:nvSpPr>
      <dsp:spPr>
        <a:xfrm>
          <a:off x="3824610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Производство стекла и керамики</a:t>
          </a:r>
          <a:endParaRPr lang="ru-RU" sz="1200" kern="1200" dirty="0"/>
        </a:p>
      </dsp:txBody>
      <dsp:txXfrm>
        <a:off x="3824610" y="3056894"/>
        <a:ext cx="1720664" cy="537707"/>
      </dsp:txXfrm>
    </dsp:sp>
    <dsp:sp modelId="{C32D8E1C-2A80-482D-B727-3D0C3C91A2A6}">
      <dsp:nvSpPr>
        <dsp:cNvPr id="0" name=""/>
        <dsp:cNvSpPr/>
      </dsp:nvSpPr>
      <dsp:spPr>
        <a:xfrm>
          <a:off x="3752915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2424" b="12424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27AE76-C146-417C-8C9E-D12C12785BF3}">
      <dsp:nvSpPr>
        <dsp:cNvPr id="0" name=""/>
        <dsp:cNvSpPr/>
      </dsp:nvSpPr>
      <dsp:spPr>
        <a:xfrm>
          <a:off x="5700697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Спорт и развлечения</a:t>
          </a:r>
          <a:endParaRPr lang="ru-RU" sz="1200" kern="1200" dirty="0"/>
        </a:p>
      </dsp:txBody>
      <dsp:txXfrm>
        <a:off x="5700697" y="3056894"/>
        <a:ext cx="1720664" cy="537707"/>
      </dsp:txXfrm>
    </dsp:sp>
    <dsp:sp modelId="{802D515E-C36C-465E-AC63-3FF979EA6CA5}">
      <dsp:nvSpPr>
        <dsp:cNvPr id="0" name=""/>
        <dsp:cNvSpPr/>
      </dsp:nvSpPr>
      <dsp:spPr>
        <a:xfrm>
          <a:off x="5629003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8281" b="28281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A41852-0D50-4839-9898-8DFE30A71994}">
      <dsp:nvSpPr>
        <dsp:cNvPr id="0" name=""/>
        <dsp:cNvSpPr/>
      </dsp:nvSpPr>
      <dsp:spPr>
        <a:xfrm>
          <a:off x="7576785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Бытовая химия</a:t>
          </a:r>
          <a:endParaRPr lang="ru-RU" sz="1200" kern="1200" dirty="0"/>
        </a:p>
      </dsp:txBody>
      <dsp:txXfrm>
        <a:off x="7576785" y="3056894"/>
        <a:ext cx="1720664" cy="537707"/>
      </dsp:txXfrm>
    </dsp:sp>
    <dsp:sp modelId="{65441EB7-9680-496D-B394-A9C342FDD6C0}">
      <dsp:nvSpPr>
        <dsp:cNvPr id="0" name=""/>
        <dsp:cNvSpPr/>
      </dsp:nvSpPr>
      <dsp:spPr>
        <a:xfrm>
          <a:off x="7505091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BD1B3-9E25-41EF-A22B-A042547D67DA}">
      <dsp:nvSpPr>
        <dsp:cNvPr id="0" name=""/>
        <dsp:cNvSpPr/>
      </dsp:nvSpPr>
      <dsp:spPr>
        <a:xfrm>
          <a:off x="9452872" y="3056894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Средства личной гигиены</a:t>
          </a:r>
          <a:endParaRPr lang="ru-RU" sz="1200" kern="1200" dirty="0"/>
        </a:p>
      </dsp:txBody>
      <dsp:txXfrm>
        <a:off x="9452872" y="3056894"/>
        <a:ext cx="1720664" cy="537707"/>
      </dsp:txXfrm>
    </dsp:sp>
    <dsp:sp modelId="{43111EB9-E8FF-4FBB-8C3F-2F48FB23277C}">
      <dsp:nvSpPr>
        <dsp:cNvPr id="0" name=""/>
        <dsp:cNvSpPr/>
      </dsp:nvSpPr>
      <dsp:spPr>
        <a:xfrm>
          <a:off x="9381178" y="2979225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5840" b="2584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5435C-B94F-4ADB-8D19-376C96D81E3E}">
      <dsp:nvSpPr>
        <dsp:cNvPr id="0" name=""/>
        <dsp:cNvSpPr/>
      </dsp:nvSpPr>
      <dsp:spPr>
        <a:xfrm>
          <a:off x="72435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Товары народного потребления</a:t>
          </a:r>
          <a:endParaRPr lang="ru-RU" sz="1200" kern="1200" dirty="0"/>
        </a:p>
      </dsp:txBody>
      <dsp:txXfrm>
        <a:off x="72435" y="3733808"/>
        <a:ext cx="1720664" cy="537707"/>
      </dsp:txXfrm>
    </dsp:sp>
    <dsp:sp modelId="{31392ABF-17A8-4361-A52C-19F86E092E72}">
      <dsp:nvSpPr>
        <dsp:cNvPr id="0" name=""/>
        <dsp:cNvSpPr/>
      </dsp:nvSpPr>
      <dsp:spPr>
        <a:xfrm>
          <a:off x="740" y="365613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742" b="16742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9E6967-0BDE-49A4-8332-341AAA48472E}">
      <dsp:nvSpPr>
        <dsp:cNvPr id="0" name=""/>
        <dsp:cNvSpPr/>
      </dsp:nvSpPr>
      <dsp:spPr>
        <a:xfrm>
          <a:off x="1948522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Строительство</a:t>
          </a:r>
          <a:endParaRPr lang="ru-RU" sz="1200" kern="1200" dirty="0"/>
        </a:p>
      </dsp:txBody>
      <dsp:txXfrm>
        <a:off x="1948522" y="3733808"/>
        <a:ext cx="1720664" cy="537707"/>
      </dsp:txXfrm>
    </dsp:sp>
    <dsp:sp modelId="{B5B0A844-0222-4303-9D1B-2DE485AB631C}">
      <dsp:nvSpPr>
        <dsp:cNvPr id="0" name=""/>
        <dsp:cNvSpPr/>
      </dsp:nvSpPr>
      <dsp:spPr>
        <a:xfrm>
          <a:off x="1876828" y="3656139"/>
          <a:ext cx="376395" cy="564592"/>
        </a:xfrm>
        <a:prstGeom prst="rect">
          <a:avLst/>
        </a:prstGeom>
        <a:blipFill rotWithShape="1">
          <a:blip xmlns:r="http://schemas.openxmlformats.org/officeDocument/2006/relationships"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DBEB7E-508F-44E3-B11A-C6D0D136E807}">
      <dsp:nvSpPr>
        <dsp:cNvPr id="0" name=""/>
        <dsp:cNvSpPr/>
      </dsp:nvSpPr>
      <dsp:spPr>
        <a:xfrm>
          <a:off x="3824610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Недвижимость</a:t>
          </a:r>
          <a:endParaRPr lang="ru-RU" sz="1200" kern="1200" dirty="0"/>
        </a:p>
      </dsp:txBody>
      <dsp:txXfrm>
        <a:off x="3824610" y="3733808"/>
        <a:ext cx="1720664" cy="537707"/>
      </dsp:txXfrm>
    </dsp:sp>
    <dsp:sp modelId="{704A1D5A-73DA-4E9F-A1E8-E215BD07F61F}">
      <dsp:nvSpPr>
        <dsp:cNvPr id="0" name=""/>
        <dsp:cNvSpPr/>
      </dsp:nvSpPr>
      <dsp:spPr>
        <a:xfrm>
          <a:off x="3752915" y="365613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8597" b="1859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F1C8C5-035B-498C-BBB2-A2E3F9406CC4}">
      <dsp:nvSpPr>
        <dsp:cNvPr id="0" name=""/>
        <dsp:cNvSpPr/>
      </dsp:nvSpPr>
      <dsp:spPr>
        <a:xfrm>
          <a:off x="5700697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Табачная промышленность</a:t>
          </a:r>
          <a:endParaRPr lang="ru-RU" sz="1200" kern="1200" dirty="0"/>
        </a:p>
      </dsp:txBody>
      <dsp:txXfrm>
        <a:off x="5700697" y="3733808"/>
        <a:ext cx="1720664" cy="537707"/>
      </dsp:txXfrm>
    </dsp:sp>
    <dsp:sp modelId="{7CC8A390-3A52-47BF-AC2C-42603A8FF8FC}">
      <dsp:nvSpPr>
        <dsp:cNvPr id="0" name=""/>
        <dsp:cNvSpPr/>
      </dsp:nvSpPr>
      <dsp:spPr>
        <a:xfrm>
          <a:off x="5629003" y="365613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6666" b="1666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E9089B-8CAA-423A-93AD-FD5386023374}">
      <dsp:nvSpPr>
        <dsp:cNvPr id="0" name=""/>
        <dsp:cNvSpPr/>
      </dsp:nvSpPr>
      <dsp:spPr>
        <a:xfrm>
          <a:off x="7576785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Текстильная промышленность</a:t>
          </a:r>
          <a:endParaRPr lang="ru-RU" sz="1200" kern="1200" dirty="0"/>
        </a:p>
      </dsp:txBody>
      <dsp:txXfrm>
        <a:off x="7576785" y="3733808"/>
        <a:ext cx="1720664" cy="537707"/>
      </dsp:txXfrm>
    </dsp:sp>
    <dsp:sp modelId="{69D1DE9F-B736-44B1-B45B-36D2AA2AFB71}">
      <dsp:nvSpPr>
        <dsp:cNvPr id="0" name=""/>
        <dsp:cNvSpPr/>
      </dsp:nvSpPr>
      <dsp:spPr>
        <a:xfrm>
          <a:off x="7505091" y="365613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2704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ACFDD-29DC-455E-9690-105764812DC3}">
      <dsp:nvSpPr>
        <dsp:cNvPr id="0" name=""/>
        <dsp:cNvSpPr/>
      </dsp:nvSpPr>
      <dsp:spPr>
        <a:xfrm>
          <a:off x="9452872" y="3733808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Системы и средства электронной коммерции</a:t>
          </a:r>
          <a:endParaRPr lang="ru-RU" sz="1100" kern="1200" dirty="0"/>
        </a:p>
      </dsp:txBody>
      <dsp:txXfrm>
        <a:off x="9452872" y="3733808"/>
        <a:ext cx="1720664" cy="537707"/>
      </dsp:txXfrm>
    </dsp:sp>
    <dsp:sp modelId="{C1C43D3E-8A51-475D-A550-6089A70DD4B6}">
      <dsp:nvSpPr>
        <dsp:cNvPr id="0" name=""/>
        <dsp:cNvSpPr/>
      </dsp:nvSpPr>
      <dsp:spPr>
        <a:xfrm>
          <a:off x="9381178" y="3656139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23402" b="23402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6B758-3C56-4EDA-9D56-73C8D6B89FEE}">
      <dsp:nvSpPr>
        <dsp:cNvPr id="0" name=""/>
        <dsp:cNvSpPr/>
      </dsp:nvSpPr>
      <dsp:spPr>
        <a:xfrm>
          <a:off x="2886566" y="441072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Финансы и инвестиции</a:t>
          </a:r>
          <a:endParaRPr lang="ru-RU" sz="1200" kern="1200" dirty="0"/>
        </a:p>
      </dsp:txBody>
      <dsp:txXfrm>
        <a:off x="2886566" y="4410722"/>
        <a:ext cx="1720664" cy="537707"/>
      </dsp:txXfrm>
    </dsp:sp>
    <dsp:sp modelId="{8A4CC9FD-5595-4A89-BF11-3FB07E31C530}">
      <dsp:nvSpPr>
        <dsp:cNvPr id="0" name=""/>
        <dsp:cNvSpPr/>
      </dsp:nvSpPr>
      <dsp:spPr>
        <a:xfrm>
          <a:off x="2814872" y="4333054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0812" b="10812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689E3D-2FC4-4604-94AE-5F0151672148}">
      <dsp:nvSpPr>
        <dsp:cNvPr id="0" name=""/>
        <dsp:cNvSpPr/>
      </dsp:nvSpPr>
      <dsp:spPr>
        <a:xfrm>
          <a:off x="4762654" y="441072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Черная и цветная металлургии</a:t>
          </a:r>
          <a:endParaRPr lang="ru-RU" sz="1200" kern="1200" dirty="0"/>
        </a:p>
      </dsp:txBody>
      <dsp:txXfrm>
        <a:off x="4762654" y="4410722"/>
        <a:ext cx="1720664" cy="537707"/>
      </dsp:txXfrm>
    </dsp:sp>
    <dsp:sp modelId="{B33F8756-25FD-4A3B-98E5-598C8408A11B}">
      <dsp:nvSpPr>
        <dsp:cNvPr id="0" name=""/>
        <dsp:cNvSpPr/>
      </dsp:nvSpPr>
      <dsp:spPr>
        <a:xfrm>
          <a:off x="4690959" y="4333054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9457" b="1945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A856D0-08EF-4848-B9C1-B7DDFB4D60FA}">
      <dsp:nvSpPr>
        <dsp:cNvPr id="0" name=""/>
        <dsp:cNvSpPr/>
      </dsp:nvSpPr>
      <dsp:spPr>
        <a:xfrm>
          <a:off x="6638741" y="4410722"/>
          <a:ext cx="1720664" cy="5377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207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Энергетика и природные ресурсы</a:t>
          </a:r>
          <a:endParaRPr lang="ru-RU" sz="1200" kern="1200" dirty="0"/>
        </a:p>
      </dsp:txBody>
      <dsp:txXfrm>
        <a:off x="6638741" y="4410722"/>
        <a:ext cx="1720664" cy="537707"/>
      </dsp:txXfrm>
    </dsp:sp>
    <dsp:sp modelId="{A59BDEB0-2F13-44CA-B99F-8B575BF41FD2}">
      <dsp:nvSpPr>
        <dsp:cNvPr id="0" name=""/>
        <dsp:cNvSpPr/>
      </dsp:nvSpPr>
      <dsp:spPr>
        <a:xfrm>
          <a:off x="6567047" y="4333054"/>
          <a:ext cx="376395" cy="564592"/>
        </a:xfrm>
        <a:prstGeom prst="rect">
          <a:avLst/>
        </a:prstGeom>
        <a:blipFill dpi="0" rotWithShape="1">
          <a:blip xmlns:r="http://schemas.openxmlformats.org/officeDocument/2006/relationships"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17415" b="17415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0F10C-ADFE-4C49-A64F-2C74736D3B37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2357C-3DD4-459F-90E9-FFBACD4A8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47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822B0-A616-4047-9809-D42184BC13CF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F3DFD-1C73-4C37-B363-7544E6CA1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31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F3DFD-1C73-4C37-B363-7544E6CA116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5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F3DFD-1C73-4C37-B363-7544E6CA116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57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rgbClr val="476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99435" y="651307"/>
            <a:ext cx="4500000" cy="270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40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9999" y="540000"/>
            <a:ext cx="5220000" cy="5040000"/>
          </a:xfrm>
          <a:prstGeom prst="rect">
            <a:avLst/>
          </a:prstGeom>
          <a:noFill/>
          <a:ln w="762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1"/>
          </p:nvPr>
        </p:nvSpPr>
        <p:spPr>
          <a:xfrm>
            <a:off x="899998" y="3487566"/>
            <a:ext cx="4500000" cy="1980000"/>
          </a:xfr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baseline="0">
                <a:solidFill>
                  <a:schemeClr val="bg1"/>
                </a:solidFill>
              </a:defRPr>
            </a:lvl1pPr>
            <a:lvl2pPr marL="800080" indent="-342891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</a:defRPr>
            </a:lvl2pPr>
            <a:lvl3pPr marL="1200121" indent="-285744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</a:defRPr>
            </a:lvl3pPr>
            <a:lvl4pPr marL="1657309" indent="-285744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</a:defRPr>
            </a:lvl4pPr>
            <a:lvl5pPr marL="2114498" indent="-285744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629998" y="3426614"/>
            <a:ext cx="5040000" cy="47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5940000" y="1539000"/>
            <a:ext cx="5940000" cy="37800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423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 with Photo">
    <p:bg>
      <p:bgPr>
        <a:solidFill>
          <a:srgbClr val="476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38200" y="1881000"/>
            <a:ext cx="3384000" cy="3096000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rgbClr val="4767A9"/>
                </a:solidFill>
              </a:defRPr>
            </a:lvl1pPr>
          </a:lstStyle>
          <a:p>
            <a:endParaRPr lang="ru-RU" dirty="0"/>
          </a:p>
        </p:txBody>
      </p:sp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6198441" y="1881000"/>
            <a:ext cx="5155361" cy="309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31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767A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01037"/>
            <a:ext cx="5158800" cy="477592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01037"/>
            <a:ext cx="5181600" cy="477592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323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388337"/>
            <a:ext cx="5157787" cy="47965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171201"/>
            <a:ext cx="5157787" cy="40054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388337"/>
            <a:ext cx="5183188" cy="47965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171201"/>
            <a:ext cx="5183188" cy="40054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767A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pPr/>
              <a:t>20.04.17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4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767A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26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365127"/>
            <a:ext cx="6172200" cy="582013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201" y="365125"/>
            <a:ext cx="3933825" cy="720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391195"/>
            <a:ext cx="3932237" cy="479406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14243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365127"/>
            <a:ext cx="6172200" cy="5820137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391195"/>
            <a:ext cx="3932237" cy="479406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t>20.04.17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201" y="365125"/>
            <a:ext cx="3933825" cy="720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172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6837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 Blue">
    <p:bg>
      <p:bgPr>
        <a:solidFill>
          <a:srgbClr val="476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216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 Pink">
    <p:bg>
      <p:bgPr>
        <a:solidFill>
          <a:srgbClr val="EF93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265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pi.paletton.com/img?size=25&amp;uid=73D0u0krxQqgfUMmaStAiNGJWv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19" y="2343466"/>
            <a:ext cx="10855365" cy="217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9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range">
    <p:bg>
      <p:bgPr>
        <a:solidFill>
          <a:srgbClr val="EF93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E18D6D7-2093-4EC7-A80F-DDC530913160}" type="datetimeFigureOut">
              <a:rPr lang="ru-RU" smtClean="0"/>
              <a:pPr/>
              <a:t>20.04.17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6F257D4-C64E-4A96-8726-6877948C7F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945312" y="1091627"/>
            <a:ext cx="1440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>
            <a:off x="945312" y="6356350"/>
            <a:ext cx="1440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 userDrawn="1"/>
        </p:nvCxnSpPr>
        <p:spPr>
          <a:xfrm>
            <a:off x="2385312" y="6356350"/>
            <a:ext cx="89684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838200" y="1389581"/>
            <a:ext cx="10515600" cy="4787381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>
                <a:solidFill>
                  <a:schemeClr val="bg1"/>
                </a:solidFill>
              </a:defRPr>
            </a:lvl1pPr>
            <a:lvl2pPr>
              <a:defRPr lang="ru-RU" smtClean="0">
                <a:solidFill>
                  <a:schemeClr val="bg1"/>
                </a:solidFill>
              </a:defRPr>
            </a:lvl2pPr>
            <a:lvl3pPr>
              <a:defRPr lang="ru-RU" smtClean="0">
                <a:solidFill>
                  <a:schemeClr val="bg1"/>
                </a:solidFill>
              </a:defRPr>
            </a:lvl3pPr>
            <a:lvl4pPr>
              <a:defRPr lang="ru-RU" smtClean="0">
                <a:solidFill>
                  <a:schemeClr val="bg1"/>
                </a:solidFill>
              </a:defRPr>
            </a:lvl4pPr>
            <a:lvl5pPr>
              <a:defRPr lang="ru-RU">
                <a:solidFill>
                  <a:schemeClr val="bg1"/>
                </a:solidFill>
              </a:defRPr>
            </a:lvl5pPr>
          </a:lstStyle>
          <a:p>
            <a:pPr marL="342891" lvl="0" indent="-342891">
              <a:spcBef>
                <a:spcPct val="20000"/>
              </a:spcBef>
            </a:pPr>
            <a:r>
              <a:rPr lang="ru-RU" dirty="0" smtClean="0"/>
              <a:t>Образец текста</a:t>
            </a:r>
          </a:p>
          <a:p>
            <a:pPr marL="742932" lvl="1" indent="-285744">
              <a:spcBef>
                <a:spcPct val="20000"/>
              </a:spcBef>
              <a:buChar char="–"/>
            </a:pPr>
            <a:r>
              <a:rPr lang="ru-RU" dirty="0" smtClean="0"/>
              <a:t>Второй уровень</a:t>
            </a:r>
          </a:p>
          <a:p>
            <a:pPr lvl="2">
              <a:spcBef>
                <a:spcPct val="20000"/>
              </a:spcBef>
            </a:pPr>
            <a:r>
              <a:rPr lang="ru-RU" dirty="0" smtClean="0"/>
              <a:t>Третий уровень</a:t>
            </a:r>
          </a:p>
          <a:p>
            <a:pPr lvl="3">
              <a:spcBef>
                <a:spcPct val="20000"/>
              </a:spcBef>
              <a:buChar char="–"/>
            </a:pPr>
            <a:r>
              <a:rPr lang="ru-RU" dirty="0" smtClean="0"/>
              <a:t>Четвертый уровень</a:t>
            </a:r>
          </a:p>
          <a:p>
            <a:pPr lvl="4">
              <a:spcBef>
                <a:spcPct val="20000"/>
              </a:spcBef>
              <a:buChar char="»"/>
            </a:pPr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216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range">
    <p:bg>
      <p:bgPr>
        <a:solidFill>
          <a:srgbClr val="EF93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81000"/>
            <a:ext cx="3384000" cy="3096000"/>
          </a:xfrm>
          <a:solidFill>
            <a:schemeClr val="bg1"/>
          </a:solidFill>
        </p:spPr>
        <p:txBody>
          <a:bodyPr>
            <a:noAutofit/>
          </a:bodyPr>
          <a:lstStyle>
            <a:lvl1pPr algn="ctr">
              <a:defRPr cap="none" baseline="0">
                <a:solidFill>
                  <a:srgbClr val="4767A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rgbClr val="476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871903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Blue">
    <p:bg>
      <p:bgPr>
        <a:solidFill>
          <a:srgbClr val="476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E18D6D7-2093-4EC7-A80F-DDC530913160}" type="datetimeFigureOut">
              <a:rPr lang="ru-RU" smtClean="0"/>
              <a:pPr/>
              <a:t>20.04.17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6F257D4-C64E-4A96-8726-6877948C7F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945312" y="1091627"/>
            <a:ext cx="1440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>
            <a:off x="945312" y="6356350"/>
            <a:ext cx="1440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 userDrawn="1"/>
        </p:nvCxnSpPr>
        <p:spPr>
          <a:xfrm>
            <a:off x="2385312" y="6356350"/>
            <a:ext cx="89684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838200" y="1389581"/>
            <a:ext cx="10515600" cy="4787381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>
                <a:solidFill>
                  <a:schemeClr val="bg1"/>
                </a:solidFill>
              </a:defRPr>
            </a:lvl1pPr>
            <a:lvl2pPr>
              <a:defRPr lang="ru-RU" smtClean="0">
                <a:solidFill>
                  <a:schemeClr val="bg1"/>
                </a:solidFill>
              </a:defRPr>
            </a:lvl2pPr>
            <a:lvl3pPr>
              <a:defRPr lang="ru-RU" smtClean="0">
                <a:solidFill>
                  <a:schemeClr val="bg1"/>
                </a:solidFill>
              </a:defRPr>
            </a:lvl3pPr>
            <a:lvl4pPr>
              <a:defRPr lang="ru-RU" smtClean="0">
                <a:solidFill>
                  <a:schemeClr val="bg1"/>
                </a:solidFill>
              </a:defRPr>
            </a:lvl4pPr>
            <a:lvl5pPr>
              <a:defRPr lang="ru-RU">
                <a:solidFill>
                  <a:schemeClr val="bg1"/>
                </a:solidFill>
              </a:defRPr>
            </a:lvl5pPr>
          </a:lstStyle>
          <a:p>
            <a:pPr marL="342891" lvl="0" indent="-342891">
              <a:spcBef>
                <a:spcPct val="20000"/>
              </a:spcBef>
            </a:pPr>
            <a:r>
              <a:rPr lang="ru-RU" dirty="0" smtClean="0"/>
              <a:t>Образец текста</a:t>
            </a:r>
          </a:p>
          <a:p>
            <a:pPr marL="742932" lvl="1" indent="-285744">
              <a:spcBef>
                <a:spcPct val="20000"/>
              </a:spcBef>
              <a:buChar char="–"/>
            </a:pPr>
            <a:r>
              <a:rPr lang="ru-RU" dirty="0" smtClean="0"/>
              <a:t>Второй уровень</a:t>
            </a:r>
          </a:p>
          <a:p>
            <a:pPr lvl="2">
              <a:spcBef>
                <a:spcPct val="20000"/>
              </a:spcBef>
            </a:pPr>
            <a:r>
              <a:rPr lang="ru-RU" dirty="0" smtClean="0"/>
              <a:t>Третий уровень</a:t>
            </a:r>
          </a:p>
          <a:p>
            <a:pPr lvl="3">
              <a:spcBef>
                <a:spcPct val="20000"/>
              </a:spcBef>
              <a:buChar char="–"/>
            </a:pPr>
            <a:r>
              <a:rPr lang="ru-RU" dirty="0" smtClean="0"/>
              <a:t>Четвертый уровень</a:t>
            </a:r>
          </a:p>
          <a:p>
            <a:pPr lvl="4">
              <a:spcBef>
                <a:spcPct val="20000"/>
              </a:spcBef>
              <a:buChar char="»"/>
            </a:pPr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10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rgbClr val="476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38200" y="1881000"/>
            <a:ext cx="3384000" cy="3096000"/>
          </a:xfrm>
          <a:solidFill>
            <a:schemeClr val="bg1"/>
          </a:solidFill>
        </p:spPr>
        <p:txBody>
          <a:bodyPr>
            <a:noAutofit/>
          </a:bodyPr>
          <a:lstStyle>
            <a:lvl1pPr algn="ctr">
              <a:defRPr cap="none" baseline="0">
                <a:solidFill>
                  <a:srgbClr val="EF932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rgbClr val="EF9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40777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767A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6D7-2093-4EC7-A80F-DDC530913160}" type="datetimeFigureOut">
              <a:rPr lang="ru-RU" smtClean="0"/>
              <a:pPr/>
              <a:t>20.04.17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257D4-C64E-4A96-8726-6877948C7F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838200" y="1389581"/>
            <a:ext cx="10515600" cy="4787381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>
                <a:solidFill>
                  <a:schemeClr val="tx1"/>
                </a:solidFill>
              </a:defRPr>
            </a:lvl1pPr>
            <a:lvl2pPr>
              <a:defRPr lang="ru-RU" smtClean="0">
                <a:solidFill>
                  <a:schemeClr val="tx1"/>
                </a:solidFill>
              </a:defRPr>
            </a:lvl2pPr>
            <a:lvl3pPr>
              <a:defRPr lang="ru-RU" smtClean="0">
                <a:solidFill>
                  <a:schemeClr val="tx1"/>
                </a:solidFill>
              </a:defRPr>
            </a:lvl3pPr>
            <a:lvl4pPr>
              <a:defRPr lang="ru-RU" smtClean="0">
                <a:solidFill>
                  <a:schemeClr val="tx1"/>
                </a:solidFill>
              </a:defRPr>
            </a:lvl4pPr>
            <a:lvl5pPr>
              <a:defRPr lang="ru-RU">
                <a:solidFill>
                  <a:schemeClr val="tx1"/>
                </a:solidFill>
              </a:defRPr>
            </a:lvl5pPr>
          </a:lstStyle>
          <a:p>
            <a:pPr marL="342891" lvl="0" indent="-342891">
              <a:spcBef>
                <a:spcPct val="20000"/>
              </a:spcBef>
            </a:pPr>
            <a:r>
              <a:rPr lang="ru-RU" dirty="0" smtClean="0"/>
              <a:t>Образец текста</a:t>
            </a:r>
          </a:p>
          <a:p>
            <a:pPr marL="742932" lvl="1" indent="-285744">
              <a:spcBef>
                <a:spcPct val="20000"/>
              </a:spcBef>
              <a:buChar char="–"/>
            </a:pPr>
            <a:r>
              <a:rPr lang="ru-RU" dirty="0" smtClean="0"/>
              <a:t>Второй уровень</a:t>
            </a:r>
          </a:p>
          <a:p>
            <a:pPr lvl="2">
              <a:spcBef>
                <a:spcPct val="20000"/>
              </a:spcBef>
            </a:pPr>
            <a:r>
              <a:rPr lang="ru-RU" dirty="0" smtClean="0"/>
              <a:t>Третий уровень</a:t>
            </a:r>
          </a:p>
          <a:p>
            <a:pPr lvl="3">
              <a:spcBef>
                <a:spcPct val="20000"/>
              </a:spcBef>
              <a:buChar char="–"/>
            </a:pPr>
            <a:r>
              <a:rPr lang="ru-RU" dirty="0" smtClean="0"/>
              <a:t>Четвертый уровень</a:t>
            </a:r>
          </a:p>
          <a:p>
            <a:pPr lvl="4">
              <a:spcBef>
                <a:spcPct val="20000"/>
              </a:spcBef>
              <a:buChar char="»"/>
            </a:pPr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418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ooks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38200" y="1881000"/>
            <a:ext cx="3384000" cy="3096000"/>
          </a:xfrm>
          <a:solidFill>
            <a:srgbClr val="4767A9"/>
          </a:solidFill>
        </p:spPr>
        <p:txBody>
          <a:bodyPr>
            <a:noAutofit/>
          </a:bodyPr>
          <a:lstStyle>
            <a:lvl1pPr algn="ctr">
              <a:defRPr cap="none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273066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encils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38200" y="1881000"/>
            <a:ext cx="3384000" cy="3096000"/>
          </a:xfrm>
          <a:solidFill>
            <a:srgbClr val="EF932D"/>
          </a:solidFill>
        </p:spPr>
        <p:txBody>
          <a:bodyPr>
            <a:noAutofit/>
          </a:bodyPr>
          <a:lstStyle>
            <a:lvl1pPr algn="ctr">
              <a:defRPr cap="none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89071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i-tech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38200" y="1881000"/>
            <a:ext cx="3384000" cy="3096000"/>
          </a:xfrm>
          <a:solidFill>
            <a:schemeClr val="bg1"/>
          </a:solidFill>
        </p:spPr>
        <p:txBody>
          <a:bodyPr>
            <a:noAutofit/>
          </a:bodyPr>
          <a:lstStyle>
            <a:lvl1pPr algn="ctr">
              <a:defRPr cap="none" baseline="0">
                <a:solidFill>
                  <a:srgbClr val="4767A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29899" y="1960536"/>
            <a:ext cx="3386380" cy="3107410"/>
          </a:xfrm>
          <a:prstGeom prst="rect">
            <a:avLst/>
          </a:prstGeom>
          <a:noFill/>
          <a:ln w="76200" cmpd="thickThin">
            <a:solidFill>
              <a:srgbClr val="476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402321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389581"/>
            <a:ext cx="10515600" cy="4787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891" lvl="0" indent="-342891">
              <a:spcBef>
                <a:spcPct val="20000"/>
              </a:spcBef>
            </a:pPr>
            <a:r>
              <a:rPr lang="ru-RU" dirty="0" smtClean="0"/>
              <a:t>Образец текста</a:t>
            </a:r>
          </a:p>
          <a:p>
            <a:pPr marL="742932" lvl="1" indent="-285744">
              <a:spcBef>
                <a:spcPct val="20000"/>
              </a:spcBef>
              <a:buChar char="–"/>
            </a:pPr>
            <a:r>
              <a:rPr lang="ru-RU" dirty="0" smtClean="0"/>
              <a:t>Второй уровень</a:t>
            </a:r>
          </a:p>
          <a:p>
            <a:pPr lvl="2">
              <a:spcBef>
                <a:spcPct val="20000"/>
              </a:spcBef>
            </a:pPr>
            <a:r>
              <a:rPr lang="ru-RU" dirty="0" smtClean="0"/>
              <a:t>Третий уровень</a:t>
            </a:r>
          </a:p>
          <a:p>
            <a:pPr lvl="3">
              <a:spcBef>
                <a:spcPct val="20000"/>
              </a:spcBef>
              <a:buChar char="–"/>
            </a:pPr>
            <a:r>
              <a:rPr lang="ru-RU" dirty="0" smtClean="0"/>
              <a:t>Четвертый уровень</a:t>
            </a:r>
          </a:p>
          <a:p>
            <a:pPr lvl="4">
              <a:spcBef>
                <a:spcPct val="20000"/>
              </a:spcBef>
              <a:buChar char="»"/>
            </a:pPr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627325" y="6487925"/>
            <a:ext cx="1073331" cy="370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8D6D7-2093-4EC7-A80F-DDC530913160}" type="datetimeFigureOut">
              <a:rPr lang="ru-RU" smtClean="0"/>
              <a:pPr/>
              <a:t>20.04.17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51761" y="6492877"/>
            <a:ext cx="66881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13800" y="6498000"/>
            <a:ext cx="54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257D4-C64E-4A96-8726-6877948C7F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945312" y="1091627"/>
            <a:ext cx="1440000" cy="0"/>
          </a:xfrm>
          <a:prstGeom prst="line">
            <a:avLst/>
          </a:prstGeom>
          <a:ln w="19050">
            <a:solidFill>
              <a:srgbClr val="476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F:\MUSIC\Praca\60 08.03.2015\Styling\Design\JPEG\logo_blue.png"/>
          <p:cNvPicPr>
            <a:picLocks noChangeAspect="1" noChangeArrowheads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4543" y="6481420"/>
            <a:ext cx="1513052" cy="3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 userDrawn="1"/>
        </p:nvCxnSpPr>
        <p:spPr>
          <a:xfrm>
            <a:off x="945312" y="6356350"/>
            <a:ext cx="1440000" cy="0"/>
          </a:xfrm>
          <a:prstGeom prst="line">
            <a:avLst/>
          </a:prstGeom>
          <a:ln w="19050">
            <a:solidFill>
              <a:srgbClr val="476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 userDrawn="1"/>
        </p:nvCxnSpPr>
        <p:spPr>
          <a:xfrm>
            <a:off x="2385312" y="6356350"/>
            <a:ext cx="8968488" cy="0"/>
          </a:xfrm>
          <a:prstGeom prst="line">
            <a:avLst/>
          </a:prstGeom>
          <a:ln>
            <a:solidFill>
              <a:srgbClr val="476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7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0" r:id="rId2"/>
    <p:sldLayoutId id="2147483663" r:id="rId3"/>
    <p:sldLayoutId id="2147483661" r:id="rId4"/>
    <p:sldLayoutId id="2147483664" r:id="rId5"/>
    <p:sldLayoutId id="2147483674" r:id="rId6"/>
    <p:sldLayoutId id="2147483665" r:id="rId7"/>
    <p:sldLayoutId id="2147483666" r:id="rId8"/>
    <p:sldLayoutId id="2147483667" r:id="rId9"/>
    <p:sldLayoutId id="2147483668" r:id="rId10"/>
    <p:sldLayoutId id="2147483652" r:id="rId11"/>
    <p:sldLayoutId id="2147483653" r:id="rId12"/>
    <p:sldLayoutId id="2147483654" r:id="rId13"/>
    <p:sldLayoutId id="2147483656" r:id="rId14"/>
    <p:sldLayoutId id="2147483657" r:id="rId15"/>
    <p:sldLayoutId id="2147483655" r:id="rId16"/>
    <p:sldLayoutId id="2147483672" r:id="rId17"/>
    <p:sldLayoutId id="2147483673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000" b="1" kern="1200" cap="all" normalizeH="0" baseline="0">
          <a:solidFill>
            <a:srgbClr val="4767A9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14000"/>
        </a:lnSpc>
        <a:spcBef>
          <a:spcPts val="1000"/>
        </a:spcBef>
        <a:buFont typeface="Arial" panose="020B0604020202020204" pitchFamily="34" charset="0"/>
        <a:buChar char="•"/>
        <a:defRPr lang="ru-RU" sz="20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lang="ru-RU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lang="ru-RU" sz="16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lang="ru-RU" sz="14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lang="ru-RU" sz="1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4" Type="http://schemas.openxmlformats.org/officeDocument/2006/relationships/diagramLayout" Target="../diagrams/layout9.xml"/><Relationship Id="rId5" Type="http://schemas.openxmlformats.org/officeDocument/2006/relationships/diagramQuickStyle" Target="../diagrams/quickStyle9.xml"/><Relationship Id="rId6" Type="http://schemas.openxmlformats.org/officeDocument/2006/relationships/diagramColors" Target="../diagrams/colors9.xml"/><Relationship Id="rId7" Type="http://schemas.microsoft.com/office/2007/relationships/diagramDrawing" Target="../diagrams/drawing9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5.xml"/><Relationship Id="rId12" Type="http://schemas.microsoft.com/office/2007/relationships/diagramDrawing" Target="../diagrams/drawing5.xml"/><Relationship Id="rId13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8" Type="http://schemas.openxmlformats.org/officeDocument/2006/relationships/diagramData" Target="../diagrams/data5.xml"/><Relationship Id="rId9" Type="http://schemas.openxmlformats.org/officeDocument/2006/relationships/diagramLayout" Target="../diagrams/layout5.xml"/><Relationship Id="rId10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7" Type="http://schemas.openxmlformats.org/officeDocument/2006/relationships/diagramData" Target="../diagrams/data7.xml"/><Relationship Id="rId8" Type="http://schemas.openxmlformats.org/officeDocument/2006/relationships/diagramLayout" Target="../diagrams/layout7.xml"/><Relationship Id="rId9" Type="http://schemas.openxmlformats.org/officeDocument/2006/relationships/diagramQuickStyle" Target="../diagrams/quickStyle7.xml"/><Relationship Id="rId10" Type="http://schemas.openxmlformats.org/officeDocument/2006/relationships/diagramColors" Target="../diagrams/colors7.xml"/><Relationship Id="rId11" Type="http://schemas.microsoft.com/office/2007/relationships/diagramDrawing" Target="../diagrams/drawing7.xml"/><Relationship Id="rId1" Type="http://schemas.openxmlformats.org/officeDocument/2006/relationships/slideLayout" Target="../slideLayouts/slideLayout11.xml"/><Relationship Id="rId2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ГОРОДИССКИЙ И </a:t>
            </a:r>
            <a:r>
              <a:rPr lang="ru-RU" dirty="0" smtClean="0"/>
              <a:t>ПАРТНЕРЫ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altLang="ru-RU" b="1" dirty="0">
                <a:solidFill>
                  <a:srgbClr val="FFFFFF"/>
                </a:solidFill>
                <a:latin typeface="+mj-lt"/>
                <a:ea typeface="HeliosC" panose="00000500000000000000" pitchFamily="50" charset="0"/>
                <a:cs typeface="HeliosC" panose="00000500000000000000" pitchFamily="50" charset="0"/>
                <a:sym typeface="HeliosC" panose="00000500000000000000" pitchFamily="50" charset="0"/>
              </a:rPr>
              <a:t>Патентные поверенные </a:t>
            </a:r>
          </a:p>
          <a:p>
            <a:r>
              <a:rPr lang="ru-RU" altLang="ru-RU" b="1" dirty="0">
                <a:solidFill>
                  <a:srgbClr val="FFFFFF"/>
                </a:solidFill>
                <a:latin typeface="+mj-lt"/>
                <a:ea typeface="HeliosC" panose="00000500000000000000" pitchFamily="50" charset="0"/>
                <a:cs typeface="HeliosC" panose="00000500000000000000" pitchFamily="50" charset="0"/>
                <a:sym typeface="HeliosC" panose="00000500000000000000" pitchFamily="50" charset="0"/>
              </a:rPr>
              <a:t>и юристы</a:t>
            </a:r>
            <a:endParaRPr lang="en-US" altLang="ru-RU" b="1" dirty="0">
              <a:solidFill>
                <a:srgbClr val="FFFFFF"/>
              </a:solidFill>
              <a:latin typeface="+mj-lt"/>
              <a:ea typeface="HeliosC" panose="00000500000000000000" pitchFamily="50" charset="0"/>
              <a:cs typeface="HeliosC" panose="00000500000000000000" pitchFamily="50" charset="0"/>
              <a:sym typeface="HeliosC" panose="00000500000000000000" pitchFamily="50" charset="0"/>
            </a:endParaRPr>
          </a:p>
          <a:p>
            <a:r>
              <a:rPr lang="ru-RU" altLang="ru-RU" b="1" i="1" dirty="0">
                <a:solidFill>
                  <a:srgbClr val="EF932D"/>
                </a:solidFill>
                <a:latin typeface="+mj-lt"/>
                <a:ea typeface="HeliosC" panose="00000500000000000000" pitchFamily="50" charset="0"/>
                <a:cs typeface="HeliosC" panose="00000500000000000000" pitchFamily="50" charset="0"/>
                <a:sym typeface="HeliosC" panose="00000500000000000000" pitchFamily="50" charset="0"/>
              </a:rPr>
              <a:t>Практикующие с 1959 г</a:t>
            </a:r>
            <a:r>
              <a:rPr lang="ru-RU" altLang="ru-RU" b="1" i="1" dirty="0" smtClean="0">
                <a:solidFill>
                  <a:srgbClr val="EF932D"/>
                </a:solidFill>
                <a:latin typeface="+mj-lt"/>
                <a:ea typeface="HeliosC" panose="00000500000000000000" pitchFamily="50" charset="0"/>
                <a:cs typeface="HeliosC" panose="00000500000000000000" pitchFamily="50" charset="0"/>
                <a:sym typeface="HeliosC" panose="00000500000000000000" pitchFamily="50" charset="0"/>
              </a:rPr>
              <a:t>.</a:t>
            </a:r>
            <a:endParaRPr lang="ru-RU" altLang="ru-RU" b="1" i="1" dirty="0">
              <a:solidFill>
                <a:srgbClr val="EF932D"/>
              </a:solidFill>
              <a:latin typeface="+mj-lt"/>
              <a:ea typeface="HeliosC" panose="00000500000000000000" pitchFamily="50" charset="0"/>
              <a:cs typeface="HeliosC" panose="00000500000000000000" pitchFamily="50" charset="0"/>
              <a:sym typeface="HeliosC" panose="00000500000000000000" pitchFamily="50" charset="0"/>
            </a:endParaRPr>
          </a:p>
        </p:txBody>
      </p:sp>
      <p:sp>
        <p:nvSpPr>
          <p:cNvPr id="10" name="Текст 10"/>
          <p:cNvSpPr txBox="1">
            <a:spLocks/>
          </p:cNvSpPr>
          <p:nvPr/>
        </p:nvSpPr>
        <p:spPr>
          <a:xfrm>
            <a:off x="2286000" y="6509327"/>
            <a:ext cx="9906000" cy="34867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chemeClr val="bg1"/>
                </a:solidFill>
              </a:rPr>
              <a:t>Москва-Санкт Петербург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Екатеринбург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Самара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err="1" smtClean="0">
                <a:solidFill>
                  <a:schemeClr val="bg1"/>
                </a:solidFill>
              </a:rPr>
              <a:t>Н.Новгород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Казань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Пермь-Краснодар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Саров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Владивосток</a:t>
            </a:r>
            <a:r>
              <a:rPr lang="en-US" sz="1400" dirty="0" smtClean="0">
                <a:solidFill>
                  <a:schemeClr val="bg1"/>
                </a:solidFill>
              </a:rPr>
              <a:t>-</a:t>
            </a:r>
            <a:r>
              <a:rPr lang="ru-RU" sz="1400" dirty="0" smtClean="0">
                <a:solidFill>
                  <a:schemeClr val="bg1"/>
                </a:solidFill>
              </a:rPr>
              <a:t>Дубна-Киев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8" name="Объект 17"/>
          <p:cNvPicPr preferRelativeResize="0">
            <a:picLocks noGrp="1"/>
          </p:cNvPicPr>
          <p:nvPr>
            <p:ph sz="quarter" idx="12"/>
          </p:nvPr>
        </p:nvPicPr>
        <p:blipFill rotWithShape="1">
          <a:blip r:embed="rId2" cstate="print">
            <a:clrChange>
              <a:clrFrom>
                <a:srgbClr val="DBDBDB">
                  <a:alpha val="85882"/>
                </a:srgbClr>
              </a:clrFrom>
              <a:clrTo>
                <a:srgbClr val="DBDBDB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25"/>
          <a:stretch/>
        </p:blipFill>
        <p:spPr>
          <a:xfrm>
            <a:off x="5940000" y="1539000"/>
            <a:ext cx="5940000" cy="3780000"/>
          </a:xfrm>
          <a:prstGeom prst="rect">
            <a:avLst/>
          </a:prstGeom>
          <a:effectLst>
            <a:glow>
              <a:srgbClr val="FF0000">
                <a:alpha val="0"/>
              </a:srgb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3113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545672"/>
              </p:ext>
            </p:extLst>
          </p:nvPr>
        </p:nvGraphicFramePr>
        <p:xfrm>
          <a:off x="480447" y="1085125"/>
          <a:ext cx="11174278" cy="52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Наша специализация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89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5320" y="651307"/>
            <a:ext cx="5032115" cy="2700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+mn-lt"/>
              </a:rPr>
              <a:t>Анонс</a:t>
            </a:r>
            <a:r>
              <a:rPr lang="ru-RU" sz="2400" dirty="0" smtClean="0">
                <a:latin typeface="+mn-lt"/>
              </a:rPr>
              <a:t>:</a:t>
            </a:r>
            <a:br>
              <a:rPr lang="ru-RU" sz="2400" dirty="0" smtClean="0">
                <a:latin typeface="+mn-lt"/>
              </a:rPr>
            </a:br>
            <a:r>
              <a:rPr lang="ru-RU" sz="2400" dirty="0">
                <a:latin typeface="+mn-lt"/>
              </a:rPr>
              <a:t/>
            </a:r>
            <a:br>
              <a:rPr lang="ru-RU" sz="2400" dirty="0">
                <a:latin typeface="+mn-lt"/>
              </a:rPr>
            </a:br>
            <a:r>
              <a:rPr lang="ru-RU" sz="2400" dirty="0" smtClean="0">
                <a:latin typeface="+mn-lt"/>
              </a:rPr>
              <a:t>Семинар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Юридической </a:t>
            </a:r>
            <a:r>
              <a:rPr lang="ru-RU" sz="2400" dirty="0">
                <a:latin typeface="+mn-lt"/>
              </a:rPr>
              <a:t>Фирмы «Городисский и Партнеры»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ОЭЗ Дубна</a:t>
            </a:r>
          </a:p>
          <a:p>
            <a:pPr algn="ctr"/>
            <a:r>
              <a:rPr lang="ru-RU" sz="2400" b="1" dirty="0" smtClean="0"/>
              <a:t>«18» мая 2017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 anchor="ctr"/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международной регистрации, особенностях данной процедуры, о видах товарных знаков, преимуществах создания и использования тех или иных товарных знаков (в том числе в России), преимуществах и слабых сторонах продвижения и регистрации тех или иных товарных знаков в зарубежные юрисдикции.</a:t>
            </a:r>
          </a:p>
        </p:txBody>
      </p:sp>
      <p:pic>
        <p:nvPicPr>
          <p:cNvPr id="1026" name="Picture 2" descr="http://oezdubna.ru.opt-images.1c-bitrix-cdn.ru/upload/img/logo_1.png?1477380561322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61" y="49655"/>
            <a:ext cx="19335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8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38200" y="1881000"/>
            <a:ext cx="5105400" cy="32451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algn="ctr"/>
            <a:r>
              <a:rPr lang="it-IT" sz="3000" b="1" dirty="0" err="1">
                <a:solidFill>
                  <a:srgbClr val="4666A9"/>
                </a:solidFill>
              </a:rPr>
              <a:t>Ананд</a:t>
            </a:r>
            <a:r>
              <a:rPr lang="it-IT" sz="3000" b="1" dirty="0">
                <a:solidFill>
                  <a:srgbClr val="4666A9"/>
                </a:solidFill>
              </a:rPr>
              <a:t> </a:t>
            </a:r>
            <a:r>
              <a:rPr lang="it-IT" sz="3000" b="1" dirty="0" err="1">
                <a:solidFill>
                  <a:srgbClr val="4666A9"/>
                </a:solidFill>
              </a:rPr>
              <a:t>Саини</a:t>
            </a:r>
            <a:endParaRPr lang="it-IT" sz="3000" b="1" dirty="0">
              <a:solidFill>
                <a:srgbClr val="4666A9"/>
              </a:solidFill>
            </a:endParaRPr>
          </a:p>
          <a:p>
            <a:pPr algn="ctr"/>
            <a:r>
              <a:rPr lang="it-IT" sz="2000" dirty="0" err="1">
                <a:solidFill>
                  <a:srgbClr val="4666A9"/>
                </a:solidFill>
              </a:rPr>
              <a:t>Директор</a:t>
            </a:r>
            <a:r>
              <a:rPr lang="it-IT" sz="2000" dirty="0">
                <a:solidFill>
                  <a:srgbClr val="4666A9"/>
                </a:solidFill>
              </a:rPr>
              <a:t> </a:t>
            </a:r>
            <a:r>
              <a:rPr lang="it-IT" sz="2000" dirty="0" err="1" smtClean="0">
                <a:solidFill>
                  <a:srgbClr val="4666A9"/>
                </a:solidFill>
              </a:rPr>
              <a:t>филиала</a:t>
            </a:r>
            <a:endParaRPr lang="it-IT" dirty="0">
              <a:solidFill>
                <a:srgbClr val="4666A9"/>
              </a:solidFill>
            </a:endParaRPr>
          </a:p>
          <a:p>
            <a:pPr algn="ctr"/>
            <a:r>
              <a:rPr lang="it-IT" sz="3000" dirty="0">
                <a:solidFill>
                  <a:srgbClr val="4666A9"/>
                </a:solidFill>
              </a:rPr>
              <a:t>«</a:t>
            </a:r>
            <a:r>
              <a:rPr lang="it-IT" sz="3000" dirty="0" err="1">
                <a:solidFill>
                  <a:srgbClr val="4666A9"/>
                </a:solidFill>
              </a:rPr>
              <a:t>Городисский</a:t>
            </a:r>
            <a:r>
              <a:rPr lang="it-IT" sz="3000" dirty="0">
                <a:solidFill>
                  <a:srgbClr val="4666A9"/>
                </a:solidFill>
              </a:rPr>
              <a:t> </a:t>
            </a:r>
            <a:r>
              <a:rPr lang="it-IT" sz="3000" dirty="0" err="1">
                <a:solidFill>
                  <a:srgbClr val="4666A9"/>
                </a:solidFill>
              </a:rPr>
              <a:t>и</a:t>
            </a:r>
            <a:r>
              <a:rPr lang="it-IT" sz="3000" dirty="0">
                <a:solidFill>
                  <a:srgbClr val="4666A9"/>
                </a:solidFill>
              </a:rPr>
              <a:t> </a:t>
            </a:r>
            <a:r>
              <a:rPr lang="it-IT" sz="3000" dirty="0" err="1">
                <a:solidFill>
                  <a:srgbClr val="4666A9"/>
                </a:solidFill>
              </a:rPr>
              <a:t>Партнеры</a:t>
            </a:r>
            <a:r>
              <a:rPr lang="it-IT" sz="3000" dirty="0" smtClean="0">
                <a:solidFill>
                  <a:srgbClr val="4666A9"/>
                </a:solidFill>
              </a:rPr>
              <a:t>»</a:t>
            </a:r>
            <a:endParaRPr lang="ru-RU" sz="3000" dirty="0" smtClean="0">
              <a:solidFill>
                <a:srgbClr val="4666A9"/>
              </a:solidFill>
            </a:endParaRPr>
          </a:p>
          <a:p>
            <a:pPr algn="ctr"/>
            <a:endParaRPr lang="ru-RU" dirty="0" smtClean="0">
              <a:solidFill>
                <a:srgbClr val="4666A9"/>
              </a:solidFill>
            </a:endParaRPr>
          </a:p>
          <a:p>
            <a:pPr algn="ctr"/>
            <a:r>
              <a:rPr lang="it-IT" dirty="0" err="1" smtClean="0">
                <a:solidFill>
                  <a:srgbClr val="4666A9"/>
                </a:solidFill>
              </a:rPr>
              <a:t>г.Дубна</a:t>
            </a:r>
            <a:r>
              <a:rPr lang="it-IT" dirty="0">
                <a:solidFill>
                  <a:srgbClr val="4666A9"/>
                </a:solidFill>
              </a:rPr>
              <a:t>, </a:t>
            </a:r>
            <a:r>
              <a:rPr lang="it-IT" dirty="0" err="1">
                <a:solidFill>
                  <a:srgbClr val="4666A9"/>
                </a:solidFill>
              </a:rPr>
              <a:t>ул</a:t>
            </a:r>
            <a:r>
              <a:rPr lang="it-IT" dirty="0">
                <a:solidFill>
                  <a:srgbClr val="4666A9"/>
                </a:solidFill>
              </a:rPr>
              <a:t>. Флерова, </a:t>
            </a:r>
            <a:r>
              <a:rPr lang="it-IT" dirty="0" smtClean="0">
                <a:solidFill>
                  <a:srgbClr val="4666A9"/>
                </a:solidFill>
              </a:rPr>
              <a:t>д</a:t>
            </a:r>
            <a:r>
              <a:rPr lang="it-IT" dirty="0">
                <a:solidFill>
                  <a:srgbClr val="4666A9"/>
                </a:solidFill>
              </a:rPr>
              <a:t>. 11, </a:t>
            </a:r>
            <a:r>
              <a:rPr lang="it-IT" dirty="0" err="1">
                <a:solidFill>
                  <a:srgbClr val="4666A9"/>
                </a:solidFill>
              </a:rPr>
              <a:t>оф</a:t>
            </a:r>
            <a:r>
              <a:rPr lang="it-IT" dirty="0">
                <a:solidFill>
                  <a:srgbClr val="4666A9"/>
                </a:solidFill>
              </a:rPr>
              <a:t>. 33</a:t>
            </a:r>
          </a:p>
          <a:p>
            <a:pPr algn="ctr"/>
            <a:r>
              <a:rPr lang="it-IT" dirty="0" err="1">
                <a:solidFill>
                  <a:srgbClr val="4666A9"/>
                </a:solidFill>
              </a:rPr>
              <a:t>тел</a:t>
            </a:r>
            <a:r>
              <a:rPr lang="it-IT" dirty="0">
                <a:solidFill>
                  <a:srgbClr val="4666A9"/>
                </a:solidFill>
              </a:rPr>
              <a:t>: +7 (496) 219-9299</a:t>
            </a:r>
          </a:p>
          <a:p>
            <a:pPr algn="ctr"/>
            <a:r>
              <a:rPr lang="it-IT" dirty="0" err="1">
                <a:solidFill>
                  <a:srgbClr val="4666A9"/>
                </a:solidFill>
              </a:rPr>
              <a:t>моб</a:t>
            </a:r>
            <a:r>
              <a:rPr lang="it-IT" dirty="0">
                <a:solidFill>
                  <a:srgbClr val="4666A9"/>
                </a:solidFill>
              </a:rPr>
              <a:t>: +7 (495) 761-3824</a:t>
            </a:r>
          </a:p>
          <a:p>
            <a:pPr algn="ctr"/>
            <a:r>
              <a:rPr lang="it-IT" dirty="0" err="1">
                <a:solidFill>
                  <a:srgbClr val="4666A9"/>
                </a:solidFill>
              </a:rPr>
              <a:t>SainiA@gorodissky.ru</a:t>
            </a:r>
            <a:endParaRPr lang="it-IT" dirty="0">
              <a:solidFill>
                <a:srgbClr val="4666A9"/>
              </a:solidFill>
            </a:endParaRPr>
          </a:p>
          <a:p>
            <a:pPr algn="ctr"/>
            <a:r>
              <a:rPr lang="it-IT" dirty="0" err="1" smtClean="0">
                <a:solidFill>
                  <a:srgbClr val="4666A9"/>
                </a:solidFill>
              </a:rPr>
              <a:t>www.gorodissky.ru</a:t>
            </a:r>
            <a:endParaRPr lang="it-IT" dirty="0">
              <a:solidFill>
                <a:srgbClr val="4666A9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88" y="1882800"/>
            <a:ext cx="5766400" cy="3243600"/>
          </a:xfrm>
        </p:spPr>
      </p:pic>
    </p:spTree>
    <p:extLst>
      <p:ext uri="{BB962C8B-B14F-4D97-AF65-F5344CB8AC3E}">
        <p14:creationId xmlns:p14="http://schemas.microsoft.com/office/powerpoint/2010/main" val="9682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5320" y="651307"/>
            <a:ext cx="5032115" cy="2700000"/>
          </a:xfrm>
        </p:spPr>
        <p:txBody>
          <a:bodyPr>
            <a:normAutofit/>
          </a:bodyPr>
          <a:lstStyle/>
          <a:p>
            <a:r>
              <a:rPr lang="ru-RU" sz="2000" dirty="0"/>
              <a:t>О предоставлении субсидий российским производителям товаров, работ, услуг и технологий на финансирование части затрат, связанных с регистрацией на внешних рынках объектов интеллектуальной </a:t>
            </a:r>
            <a:r>
              <a:rPr lang="ru-RU" sz="2000" dirty="0" smtClean="0"/>
              <a:t>собственности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Постановление Правительство Российской Федерации</a:t>
            </a:r>
            <a:r>
              <a:rPr lang="en-US" dirty="0" smtClean="0"/>
              <a:t> </a:t>
            </a:r>
          </a:p>
          <a:p>
            <a:r>
              <a:rPr lang="ru-RU" dirty="0" smtClean="0"/>
              <a:t>№ </a:t>
            </a:r>
            <a:r>
              <a:rPr lang="ru-RU" dirty="0"/>
              <a:t>1368 от 15 декабря 2016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 anchor="ctr"/>
          <a:lstStyle/>
          <a:p>
            <a:r>
              <a:rPr lang="ru-RU" sz="2400" dirty="0" smtClean="0">
                <a:solidFill>
                  <a:schemeClr val="bg1"/>
                </a:solidFill>
              </a:rPr>
              <a:t>Справка Юридической Фирмы </a:t>
            </a:r>
            <a:r>
              <a:rPr lang="ru-RU" sz="2400" dirty="0">
                <a:solidFill>
                  <a:schemeClr val="bg1"/>
                </a:solidFill>
              </a:rPr>
              <a:t>«Городисский и Партнеры» </a:t>
            </a:r>
            <a:r>
              <a:rPr lang="ru-RU" sz="2400" dirty="0" smtClean="0">
                <a:solidFill>
                  <a:schemeClr val="bg1"/>
                </a:solidFill>
              </a:rPr>
              <a:t>с разъяснениями постановления и порядок действий для получения субсиди</a:t>
            </a:r>
            <a:r>
              <a:rPr lang="ru-RU" sz="2400" dirty="0">
                <a:solidFill>
                  <a:schemeClr val="bg1"/>
                </a:solidFill>
              </a:rPr>
              <a:t>й</a:t>
            </a:r>
          </a:p>
        </p:txBody>
      </p:sp>
    </p:spTree>
    <p:extLst>
      <p:ext uri="{BB962C8B-B14F-4D97-AF65-F5344CB8AC3E}">
        <p14:creationId xmlns:p14="http://schemas.microsoft.com/office/powerpoint/2010/main" val="26050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ПОНЯТИЯ И ОПРЕДЕЛЕНИЯ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086331"/>
              </p:ext>
            </p:extLst>
          </p:nvPr>
        </p:nvGraphicFramePr>
        <p:xfrm>
          <a:off x="838200" y="1389063"/>
          <a:ext cx="10515600" cy="4787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436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Назначение и размер </a:t>
            </a:r>
            <a:r>
              <a:rPr lang="ru-RU" dirty="0" smtClean="0"/>
              <a:t>субсидий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616027"/>
              </p:ext>
            </p:extLst>
          </p:nvPr>
        </p:nvGraphicFramePr>
        <p:xfrm>
          <a:off x="838200" y="1389063"/>
          <a:ext cx="10515600" cy="4787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0" y="2720341"/>
            <a:ext cx="12192000" cy="1620000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2000" dirty="0" smtClean="0"/>
              <a:t>70%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418172"/>
            <a:ext cx="12192000" cy="1620000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2000" dirty="0" smtClean="0"/>
              <a:t>100%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071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ПРЕДЕЛЬНЫЕ ЗНАЧЕНИЯ КОМПЕНСАЦИЙ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968346"/>
              </p:ext>
            </p:extLst>
          </p:nvPr>
        </p:nvGraphicFramePr>
        <p:xfrm>
          <a:off x="838200" y="1389063"/>
          <a:ext cx="10515600" cy="4787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05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39789" y="1388337"/>
            <a:ext cx="10514011" cy="47965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порядке очередности, формируемой исходя из даты поступления полного комплекта документов, при </a:t>
            </a:r>
            <a:r>
              <a:rPr lang="ru-RU" dirty="0" smtClean="0"/>
              <a:t>соблюдении организацией </a:t>
            </a:r>
            <a:r>
              <a:rPr lang="ru-RU" dirty="0"/>
              <a:t>следующих условий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39896566"/>
              </p:ext>
            </p:extLst>
          </p:nvPr>
        </p:nvGraphicFramePr>
        <p:xfrm>
          <a:off x="839789" y="2171201"/>
          <a:ext cx="5157787" cy="40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691824271"/>
              </p:ext>
            </p:extLst>
          </p:nvPr>
        </p:nvGraphicFramePr>
        <p:xfrm>
          <a:off x="5922818" y="2050473"/>
          <a:ext cx="5548746" cy="424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ПРЕДОСТАВЛЕНИЯ </a:t>
            </a:r>
            <a:r>
              <a:rPr lang="ru-RU" dirty="0" err="1" smtClean="0"/>
              <a:t>СУБСИДИй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402588" y="4042877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и (или)</a:t>
            </a:r>
          </a:p>
        </p:txBody>
      </p:sp>
      <p:pic>
        <p:nvPicPr>
          <p:cNvPr id="2052" name="Picture 4" descr="Image result for tick sign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15" y="3705682"/>
            <a:ext cx="956734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55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ПЕРЕЧЕНЬ </a:t>
            </a:r>
            <a:r>
              <a:rPr lang="ru-RU" dirty="0" smtClean="0"/>
              <a:t>ДОКУМЕНТОВ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2568674"/>
              </p:ext>
            </p:extLst>
          </p:nvPr>
        </p:nvGraphicFramePr>
        <p:xfrm>
          <a:off x="838200" y="1401037"/>
          <a:ext cx="5158800" cy="4775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ая выноска 9"/>
          <p:cNvSpPr/>
          <p:nvPr/>
        </p:nvSpPr>
        <p:spPr>
          <a:xfrm>
            <a:off x="3999491" y="3470563"/>
            <a:ext cx="2085109" cy="425612"/>
          </a:xfrm>
          <a:prstGeom prst="wedgeRectCallout">
            <a:avLst>
              <a:gd name="adj1" fmla="val 1149"/>
              <a:gd name="adj2" fmla="val -9926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информация </a:t>
            </a:r>
            <a:r>
              <a:rPr lang="ru-RU" sz="800" dirty="0">
                <a:solidFill>
                  <a:schemeClr val="tx1"/>
                </a:solidFill>
              </a:rPr>
              <a:t>о номере </a:t>
            </a:r>
            <a:r>
              <a:rPr lang="ru-RU" sz="800" dirty="0" smtClean="0">
                <a:solidFill>
                  <a:schemeClr val="tx1"/>
                </a:solidFill>
              </a:rPr>
              <a:t>заявки, </a:t>
            </a:r>
            <a:r>
              <a:rPr lang="ru-RU" sz="800" dirty="0">
                <a:solidFill>
                  <a:schemeClr val="tx1"/>
                </a:solidFill>
              </a:rPr>
              <a:t>дате подачи, заявителе, получающем ведомстве, типе и названии объекта </a:t>
            </a:r>
            <a:r>
              <a:rPr lang="ru-RU" sz="800" dirty="0" smtClean="0">
                <a:solidFill>
                  <a:schemeClr val="tx1"/>
                </a:solidFill>
              </a:rPr>
              <a:t>ИС</a:t>
            </a:r>
            <a:endParaRPr lang="ru-RU" sz="8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6753260"/>
              </p:ext>
            </p:extLst>
          </p:nvPr>
        </p:nvGraphicFramePr>
        <p:xfrm>
          <a:off x="6172200" y="1401763"/>
          <a:ext cx="51816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314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/>
              <a:t>ОСНОВАНИЯ ДЛЯ ОТКАЗА В </a:t>
            </a:r>
            <a:r>
              <a:rPr lang="ru-RU" dirty="0" smtClean="0"/>
              <a:t>ПРЕДОСТАВЛЕНИИ </a:t>
            </a:r>
            <a:r>
              <a:rPr lang="ru-RU" dirty="0" err="1" smtClean="0"/>
              <a:t>СУБСИДИй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376513"/>
              </p:ext>
            </p:extLst>
          </p:nvPr>
        </p:nvGraphicFramePr>
        <p:xfrm>
          <a:off x="838200" y="1389581"/>
          <a:ext cx="10515600" cy="4787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541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ПОРЯДОК </a:t>
            </a:r>
            <a:r>
              <a:rPr lang="ru-RU" dirty="0" err="1" smtClean="0"/>
              <a:t>ПРЕДОСТАВЛЕНИя</a:t>
            </a:r>
            <a:r>
              <a:rPr lang="ru-RU" dirty="0" smtClean="0"/>
              <a:t> </a:t>
            </a:r>
            <a:r>
              <a:rPr lang="ru-RU" dirty="0"/>
              <a:t>СУБСИДИЙ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31" y="1389581"/>
            <a:ext cx="1152000" cy="1152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38200" y="1389581"/>
            <a:ext cx="2135187" cy="1152000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10" name="Скругленный прямоугольник 4"/>
          <p:cNvSpPr txBox="1"/>
          <p:nvPr/>
        </p:nvSpPr>
        <p:spPr>
          <a:xfrm>
            <a:off x="1513420" y="1423322"/>
            <a:ext cx="1459967" cy="10845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0010" tIns="80010" rIns="80010" bIns="80010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Российский производитель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13793" y="2728657"/>
            <a:ext cx="1584000" cy="54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Заявка на регистрацию на внешних рынках объектов ИС</a:t>
            </a:r>
            <a:endParaRPr lang="ru-RU" sz="1000" kern="1200" dirty="0"/>
          </a:p>
        </p:txBody>
      </p:sp>
      <p:sp>
        <p:nvSpPr>
          <p:cNvPr id="126" name="TextBox 125"/>
          <p:cNvSpPr txBox="1"/>
          <p:nvPr/>
        </p:nvSpPr>
        <p:spPr>
          <a:xfrm>
            <a:off x="4088931" y="2728657"/>
            <a:ext cx="1584000" cy="54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Оказание услуг по подготовке, подаче и делопроизводству по заявкам</a:t>
            </a:r>
            <a:endParaRPr lang="ru-RU" sz="1000" kern="1200" dirty="0"/>
          </a:p>
        </p:txBody>
      </p:sp>
      <p:sp>
        <p:nvSpPr>
          <p:cNvPr id="127" name="TextBox 126"/>
          <p:cNvSpPr txBox="1"/>
          <p:nvPr/>
        </p:nvSpPr>
        <p:spPr>
          <a:xfrm>
            <a:off x="4088931" y="3455733"/>
            <a:ext cx="1584000" cy="54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Подготовка комплекта документов для подачи в РЭЦ</a:t>
            </a:r>
            <a:endParaRPr lang="ru-RU" sz="1000" kern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7034680" y="3455733"/>
            <a:ext cx="1584000" cy="5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Подготовка,</a:t>
            </a:r>
            <a:r>
              <a:rPr lang="ru-RU" sz="1000" dirty="0" smtClean="0"/>
              <a:t> направление заключения</a:t>
            </a:r>
            <a:r>
              <a:rPr lang="ru-RU" sz="1000" dirty="0"/>
              <a:t> по заявке</a:t>
            </a:r>
            <a:r>
              <a:rPr lang="ru-RU" sz="1000" dirty="0" smtClean="0"/>
              <a:t> в </a:t>
            </a:r>
            <a:r>
              <a:rPr lang="ru-RU" sz="1000" kern="1200" dirty="0" err="1" smtClean="0"/>
              <a:t>МинПромТорг</a:t>
            </a:r>
            <a:endParaRPr lang="ru-RU" sz="1000" kern="1200" dirty="0"/>
          </a:p>
        </p:txBody>
      </p:sp>
      <p:sp>
        <p:nvSpPr>
          <p:cNvPr id="131" name="TextBox 130"/>
          <p:cNvSpPr txBox="1"/>
          <p:nvPr/>
        </p:nvSpPr>
        <p:spPr>
          <a:xfrm>
            <a:off x="9975767" y="3455733"/>
            <a:ext cx="1584000" cy="54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Уведомление о возможности/невозможности заключения договора</a:t>
            </a:r>
            <a:endParaRPr lang="ru-RU" sz="1000" kern="1200" dirty="0"/>
          </a:p>
        </p:txBody>
      </p:sp>
      <p:sp>
        <p:nvSpPr>
          <p:cNvPr id="132" name="TextBox 131"/>
          <p:cNvSpPr txBox="1"/>
          <p:nvPr/>
        </p:nvSpPr>
        <p:spPr>
          <a:xfrm>
            <a:off x="7046439" y="4182809"/>
            <a:ext cx="1584000" cy="5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Уведомление о принятом решении</a:t>
            </a:r>
            <a:endParaRPr lang="ru-RU" sz="1000" kern="1200" dirty="0"/>
          </a:p>
        </p:txBody>
      </p:sp>
      <p:sp>
        <p:nvSpPr>
          <p:cNvPr id="133" name="TextBox 132"/>
          <p:cNvSpPr txBox="1"/>
          <p:nvPr/>
        </p:nvSpPr>
        <p:spPr>
          <a:xfrm>
            <a:off x="1113793" y="4909885"/>
            <a:ext cx="1584000" cy="54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Подписание договора или возврат комплекта документов</a:t>
            </a:r>
            <a:endParaRPr lang="ru-RU" sz="1000" kern="1200" dirty="0"/>
          </a:p>
        </p:txBody>
      </p:sp>
      <p:sp>
        <p:nvSpPr>
          <p:cNvPr id="134" name="TextBox 133"/>
          <p:cNvSpPr txBox="1"/>
          <p:nvPr/>
        </p:nvSpPr>
        <p:spPr>
          <a:xfrm>
            <a:off x="7046439" y="4909885"/>
            <a:ext cx="1584000" cy="5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Направление договора</a:t>
            </a:r>
            <a:endParaRPr lang="ru-RU" sz="1000" kern="1200" dirty="0"/>
          </a:p>
        </p:txBody>
      </p:sp>
      <p:sp>
        <p:nvSpPr>
          <p:cNvPr id="135" name="TextBox 134"/>
          <p:cNvSpPr txBox="1"/>
          <p:nvPr/>
        </p:nvSpPr>
        <p:spPr>
          <a:xfrm>
            <a:off x="10036500" y="4909885"/>
            <a:ext cx="1584000" cy="540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Подписание договора</a:t>
            </a:r>
            <a:endParaRPr lang="ru-RU" sz="1000" kern="1200" dirty="0"/>
          </a:p>
        </p:txBody>
      </p:sp>
      <p:sp>
        <p:nvSpPr>
          <p:cNvPr id="136" name="TextBox 135"/>
          <p:cNvSpPr txBox="1"/>
          <p:nvPr/>
        </p:nvSpPr>
        <p:spPr>
          <a:xfrm>
            <a:off x="7034680" y="5636962"/>
            <a:ext cx="1584000" cy="5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/>
              <a:t>Принятие решения о предоставлении субсидии</a:t>
            </a:r>
            <a:endParaRPr lang="ru-RU" sz="1000" kern="1200" dirty="0"/>
          </a:p>
        </p:txBody>
      </p:sp>
      <p:sp>
        <p:nvSpPr>
          <p:cNvPr id="137" name="TextBox 136"/>
          <p:cNvSpPr txBox="1"/>
          <p:nvPr/>
        </p:nvSpPr>
        <p:spPr>
          <a:xfrm>
            <a:off x="1113793" y="5636962"/>
            <a:ext cx="1584000" cy="54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dirty="0"/>
              <a:t>Перечисление субсидии </a:t>
            </a:r>
            <a:r>
              <a:rPr lang="ru-RU" sz="900" dirty="0"/>
              <a:t>(не позднее 10 </a:t>
            </a:r>
            <a:r>
              <a:rPr lang="ru-RU" sz="900" dirty="0" err="1"/>
              <a:t>р.д</a:t>
            </a:r>
            <a:r>
              <a:rPr lang="ru-RU" sz="900" dirty="0" smtClean="0"/>
              <a:t>.)</a:t>
            </a:r>
            <a:endParaRPr lang="ru-RU" sz="1000" kern="1200" dirty="0"/>
          </a:p>
        </p:txBody>
      </p:sp>
      <p:pic>
        <p:nvPicPr>
          <p:cNvPr id="1028" name="Picture 4" descr="Image result for производитель ико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5581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российский экспортный цент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24"/>
          <a:stretch/>
        </p:blipFill>
        <p:spPr bwMode="auto">
          <a:xfrm>
            <a:off x="6817865" y="1389581"/>
            <a:ext cx="2017630" cy="11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минпромторг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81734" y="1389581"/>
            <a:ext cx="1172066" cy="11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4" name="Прямая со стрелкой 1023"/>
          <p:cNvCxnSpPr>
            <a:stCxn id="125" idx="3"/>
            <a:endCxn id="126" idx="1"/>
          </p:cNvCxnSpPr>
          <p:nvPr/>
        </p:nvCxnSpPr>
        <p:spPr>
          <a:xfrm>
            <a:off x="2697793" y="2998657"/>
            <a:ext cx="13911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7" name="Прямая со стрелкой 1026"/>
          <p:cNvCxnSpPr>
            <a:stCxn id="127" idx="3"/>
            <a:endCxn id="129" idx="1"/>
          </p:cNvCxnSpPr>
          <p:nvPr/>
        </p:nvCxnSpPr>
        <p:spPr>
          <a:xfrm>
            <a:off x="5672931" y="3725733"/>
            <a:ext cx="13617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Соединительная линия уступом 1034"/>
          <p:cNvCxnSpPr>
            <a:stCxn id="131" idx="2"/>
            <a:endCxn id="132" idx="3"/>
          </p:cNvCxnSpPr>
          <p:nvPr/>
        </p:nvCxnSpPr>
        <p:spPr>
          <a:xfrm rot="5400000">
            <a:off x="9470565" y="3155607"/>
            <a:ext cx="457076" cy="213732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Соединительная линия уступом 1040"/>
          <p:cNvCxnSpPr>
            <a:stCxn id="132" idx="1"/>
            <a:endCxn id="133" idx="0"/>
          </p:cNvCxnSpPr>
          <p:nvPr/>
        </p:nvCxnSpPr>
        <p:spPr>
          <a:xfrm rot="10800000" flipV="1">
            <a:off x="1905793" y="4452809"/>
            <a:ext cx="5140646" cy="4570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>
            <a:stCxn id="133" idx="3"/>
            <a:endCxn id="134" idx="1"/>
          </p:cNvCxnSpPr>
          <p:nvPr/>
        </p:nvCxnSpPr>
        <p:spPr>
          <a:xfrm>
            <a:off x="2697793" y="5179885"/>
            <a:ext cx="43486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Прямая со стрелкой 1044"/>
          <p:cNvCxnSpPr>
            <a:stCxn id="134" idx="3"/>
            <a:endCxn id="135" idx="1"/>
          </p:cNvCxnSpPr>
          <p:nvPr/>
        </p:nvCxnSpPr>
        <p:spPr>
          <a:xfrm>
            <a:off x="8630439" y="5179885"/>
            <a:ext cx="14060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Соединительная линия уступом 1046"/>
          <p:cNvCxnSpPr>
            <a:stCxn id="135" idx="2"/>
            <a:endCxn id="136" idx="3"/>
          </p:cNvCxnSpPr>
          <p:nvPr/>
        </p:nvCxnSpPr>
        <p:spPr>
          <a:xfrm rot="5400000">
            <a:off x="9495052" y="4573513"/>
            <a:ext cx="457077" cy="220982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Прямая со стрелкой 1048"/>
          <p:cNvCxnSpPr>
            <a:stCxn id="136" idx="1"/>
            <a:endCxn id="137" idx="3"/>
          </p:cNvCxnSpPr>
          <p:nvPr/>
        </p:nvCxnSpPr>
        <p:spPr>
          <a:xfrm flipH="1">
            <a:off x="2697793" y="5906962"/>
            <a:ext cx="43368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1" name="Прямая со стрелкой 1050"/>
          <p:cNvCxnSpPr>
            <a:stCxn id="126" idx="2"/>
            <a:endCxn id="127" idx="0"/>
          </p:cNvCxnSpPr>
          <p:nvPr/>
        </p:nvCxnSpPr>
        <p:spPr>
          <a:xfrm>
            <a:off x="4880931" y="3268657"/>
            <a:ext cx="0" cy="187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4" name="TextBox 1053"/>
          <p:cNvSpPr txBox="1"/>
          <p:nvPr/>
        </p:nvSpPr>
        <p:spPr>
          <a:xfrm>
            <a:off x="9105682" y="4276539"/>
            <a:ext cx="540000" cy="18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10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sp>
        <p:nvSpPr>
          <p:cNvPr id="171" name="TextBox 170"/>
          <p:cNvSpPr txBox="1"/>
          <p:nvPr/>
        </p:nvSpPr>
        <p:spPr>
          <a:xfrm>
            <a:off x="6089685" y="4276539"/>
            <a:ext cx="540000" cy="18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14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sp>
        <p:nvSpPr>
          <p:cNvPr id="173" name="TextBox 172"/>
          <p:cNvSpPr txBox="1"/>
          <p:nvPr/>
        </p:nvSpPr>
        <p:spPr>
          <a:xfrm>
            <a:off x="6131898" y="5003765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5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sp>
        <p:nvSpPr>
          <p:cNvPr id="174" name="TextBox 173"/>
          <p:cNvSpPr txBox="1"/>
          <p:nvPr/>
        </p:nvSpPr>
        <p:spPr>
          <a:xfrm>
            <a:off x="9105682" y="5002975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5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sp>
        <p:nvSpPr>
          <p:cNvPr id="175" name="TextBox 174"/>
          <p:cNvSpPr txBox="1"/>
          <p:nvPr/>
        </p:nvSpPr>
        <p:spPr>
          <a:xfrm>
            <a:off x="9105682" y="5741939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5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sp>
        <p:nvSpPr>
          <p:cNvPr id="176" name="TextBox 175"/>
          <p:cNvSpPr txBox="1"/>
          <p:nvPr/>
        </p:nvSpPr>
        <p:spPr>
          <a:xfrm>
            <a:off x="6131898" y="5741939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5 </a:t>
            </a:r>
            <a:r>
              <a:rPr lang="ru-RU" sz="1000" dirty="0" err="1" smtClean="0"/>
              <a:t>к.д</a:t>
            </a:r>
            <a:endParaRPr lang="ru-RU" sz="1000" dirty="0"/>
          </a:p>
        </p:txBody>
      </p:sp>
      <p:cxnSp>
        <p:nvCxnSpPr>
          <p:cNvPr id="139" name="Прямая со стрелкой 138"/>
          <p:cNvCxnSpPr>
            <a:stCxn id="129" idx="3"/>
            <a:endCxn id="131" idx="1"/>
          </p:cNvCxnSpPr>
          <p:nvPr/>
        </p:nvCxnSpPr>
        <p:spPr>
          <a:xfrm>
            <a:off x="8618680" y="3725733"/>
            <a:ext cx="13570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4088931" y="5636962"/>
            <a:ext cx="1584000" cy="54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>
                <a:solidFill>
                  <a:schemeClr val="dk1">
                    <a:alpha val="50000"/>
                  </a:schemeClr>
                </a:solidFill>
              </a:rPr>
              <a:t>Уведомление о принятом решении</a:t>
            </a:r>
            <a:endParaRPr lang="ru-RU" sz="1000" kern="1200" dirty="0">
              <a:solidFill>
                <a:schemeClr val="dk1">
                  <a:alpha val="50000"/>
                </a:schemeClr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4088931" y="4909885"/>
            <a:ext cx="1584000" cy="54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>
                <a:solidFill>
                  <a:schemeClr val="dk1">
                    <a:alpha val="50000"/>
                  </a:schemeClr>
                </a:solidFill>
              </a:rPr>
              <a:t>Направление договора</a:t>
            </a:r>
            <a:endParaRPr lang="ru-RU" sz="1000" kern="1200" dirty="0">
              <a:solidFill>
                <a:schemeClr val="dk1">
                  <a:alpha val="50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088931" y="4182809"/>
            <a:ext cx="1584000" cy="54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00" kern="1200" dirty="0" smtClean="0">
                <a:solidFill>
                  <a:schemeClr val="dk1">
                    <a:alpha val="50000"/>
                  </a:schemeClr>
                </a:solidFill>
              </a:rPr>
              <a:t>Уведомление о принятом решении</a:t>
            </a:r>
            <a:endParaRPr lang="ru-RU" sz="1000" kern="1200" dirty="0">
              <a:solidFill>
                <a:schemeClr val="dk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P_Anand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ine">
      <a:majorFont>
        <a:latin typeface="HeliosCondC"/>
        <a:ea typeface=""/>
        <a:cs typeface=""/>
      </a:majorFont>
      <a:minorFont>
        <a:latin typeface="CharterIT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6385</TotalTime>
  <Words>1112</Words>
  <Application>Microsoft Macintosh PowerPoint</Application>
  <PresentationFormat>Widescreen</PresentationFormat>
  <Paragraphs>168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CharterITC</vt:lpstr>
      <vt:lpstr>HeliosC</vt:lpstr>
      <vt:lpstr>HeliosCondC</vt:lpstr>
      <vt:lpstr>GiP_Anand</vt:lpstr>
      <vt:lpstr>ГОРОДИССКИЙ И ПАРТНЕРЫ</vt:lpstr>
      <vt:lpstr>О предоставлении субсидий российским производителям товаров, работ, услуг и технологий на финансирование части затрат, связанных с регистрацией на внешних рынках объектов интеллектуальной собственности</vt:lpstr>
      <vt:lpstr>ОСНОВНЫЕ ПОНЯТИЯ И ОПРЕДЕЛЕНИЯ</vt:lpstr>
      <vt:lpstr>Назначение и размер субсидий</vt:lpstr>
      <vt:lpstr>ПРЕДЕЛЬНЫЕ ЗНАЧЕНИЯ КОМПЕНСАЦИЙ</vt:lpstr>
      <vt:lpstr>УСЛОВИЯ ПРЕДОСТАВЛЕНИЯ СУБСИДИй</vt:lpstr>
      <vt:lpstr>ПЕРЕЧЕНЬ ДОКУМЕНТОВ</vt:lpstr>
      <vt:lpstr>ОСНОВАНИЯ ДЛЯ ОТКАЗА В ПРЕДОСТАВЛЕНИИ СУБСИДИй</vt:lpstr>
      <vt:lpstr>ПОРЯДОК ПРЕДОСТАВЛЕНИя СУБСИДИЙ</vt:lpstr>
      <vt:lpstr>Наша специализация</vt:lpstr>
      <vt:lpstr>Анонс:  Семинар  Юридической Фирмы «Городисский и Партнеры»</vt:lpstr>
      <vt:lpstr>Спасибо за внимание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Anand</dc:creator>
  <cp:lastModifiedBy>Microsoft Office User</cp:lastModifiedBy>
  <cp:revision>134</cp:revision>
  <dcterms:created xsi:type="dcterms:W3CDTF">2017-01-10T09:50:49Z</dcterms:created>
  <dcterms:modified xsi:type="dcterms:W3CDTF">2017-04-20T06:41:37Z</dcterms:modified>
</cp:coreProperties>
</file>